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5" r:id="rId4"/>
    <p:sldMasterId id="2147483658" r:id="rId5"/>
    <p:sldMasterId id="2147483660" r:id="rId6"/>
    <p:sldMasterId id="2147483662" r:id="rId7"/>
    <p:sldMasterId id="2147483664" r:id="rId8"/>
    <p:sldMasterId id="2147483666" r:id="rId9"/>
  </p:sldMasterIdLst>
  <p:notesMasterIdLst>
    <p:notesMasterId r:id="rId45"/>
  </p:notesMasterIdLst>
  <p:sldIdLst>
    <p:sldId id="256" r:id="rId10"/>
    <p:sldId id="258" r:id="rId11"/>
    <p:sldId id="259" r:id="rId12"/>
    <p:sldId id="260" r:id="rId13"/>
    <p:sldId id="261" r:id="rId14"/>
    <p:sldId id="262" r:id="rId15"/>
    <p:sldId id="263" r:id="rId16"/>
    <p:sldId id="264" r:id="rId17"/>
    <p:sldId id="265" r:id="rId18"/>
    <p:sldId id="266"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nzD6bYl1MO5CGXZpK5bUSQpAo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‹Nº›</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91305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02770fb1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39" name="Google Shape;239;ga02770fb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a02770fb18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b0b491c0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6" name="Google Shape;246;g15b0b491c0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5b0b491c04_0_5: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13</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5b0b491c0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3" name="Google Shape;253;g15b0b491c0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5b0b491c04_0_17: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1c0c8848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0" name="Google Shape;260;g281c0c8848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81c0c88481_0_1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5b0b491c0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7" name="Google Shape;267;g15b0b491c0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15b0b491c04_0_11: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5a69f2e36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74" name="Google Shape;274;g15a69f2e3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15a69f2e362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81c0c8848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81" name="Google Shape;281;g281c0c884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81c0c88481_0_5: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81c0c8848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88" name="Google Shape;288;g281c0c8848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81c0c88481_0_1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b0b491c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5" name="Google Shape;295;g15b0b491c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15b0b491c04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1df2072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27" name="Google Shape;327;ga1df2072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a1df207210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db51f22f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6" name="Google Shape;336;g28db51f22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8db51f22f7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8db8ad766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8db8ad766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28db8ad7665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s-E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83a6611050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83a6611050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9cfc5b9a4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g9cfc5b9a4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82e2d15f6d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99" name="Google Shape;399;g282e2d15f6d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282e2d15f6d_4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32</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5f4ec7586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1" name="Google Shape;421;g15f4ec758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15f4ec75864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34</a:t>
            </a:fld>
            <a:endParaRPr sz="14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4" name="Google Shape;17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1b740a2b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9" name="Google Shape;189;ga1b740a2b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a1b740a2bb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3abfb045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5" name="Google Shape;195;g283abfb045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83abfb0457_0_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s-ES"/>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1"/>
        <p:cNvGrpSpPr/>
        <p:nvPr/>
      </p:nvGrpSpPr>
      <p:grpSpPr>
        <a:xfrm>
          <a:off x="0" y="0"/>
          <a:ext cx="0" cy="0"/>
          <a:chOff x="0" y="0"/>
          <a:chExt cx="0" cy="0"/>
        </a:xfrm>
      </p:grpSpPr>
      <p:sp>
        <p:nvSpPr>
          <p:cNvPr id="22" name="Google Shape;22;p28"/>
          <p:cNvSpPr txBox="1">
            <a:spLocks noGrp="1"/>
          </p:cNvSpPr>
          <p:nvPr>
            <p:ph type="body" idx="1"/>
          </p:nvPr>
        </p:nvSpPr>
        <p:spPr>
          <a:xfrm>
            <a:off x="3581400" y="1295400"/>
            <a:ext cx="5105400" cy="1416269"/>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440"/>
              </a:spcBef>
              <a:spcAft>
                <a:spcPts val="0"/>
              </a:spcAft>
              <a:buClr>
                <a:srgbClr val="5B5B5B"/>
              </a:buClr>
              <a:buSzPts val="2200"/>
              <a:buNone/>
              <a:defRPr sz="2200">
                <a:solidFill>
                  <a:srgbClr val="5B5B5B"/>
                </a:solidFill>
                <a:latin typeface="Calibri"/>
                <a:ea typeface="Calibri"/>
                <a:cs typeface="Calibri"/>
                <a:sym typeface="Calibri"/>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title"/>
          </p:nvPr>
        </p:nvSpPr>
        <p:spPr>
          <a:xfrm>
            <a:off x="106344" y="4114800"/>
            <a:ext cx="7315200" cy="9144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3600" b="1">
                <a:solidFill>
                  <a:schemeClr val="lt1"/>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34"/>
        <p:cNvGrpSpPr/>
        <p:nvPr/>
      </p:nvGrpSpPr>
      <p:grpSpPr>
        <a:xfrm>
          <a:off x="0" y="0"/>
          <a:ext cx="0" cy="0"/>
          <a:chOff x="0" y="0"/>
          <a:chExt cx="0" cy="0"/>
        </a:xfrm>
      </p:grpSpPr>
      <p:sp>
        <p:nvSpPr>
          <p:cNvPr id="135" name="Google Shape;13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D8D8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1pPr>
            <a:lvl2pPr marL="0" marR="0" lvl="1"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2pPr>
            <a:lvl3pPr marL="0" marR="0" lvl="2"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3pPr>
            <a:lvl4pPr marL="0" marR="0" lvl="3"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4pPr>
            <a:lvl5pPr marL="0" marR="0" lvl="4"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5pPr>
            <a:lvl6pPr marL="0" marR="0" lvl="5"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6pPr>
            <a:lvl7pPr marL="0" marR="0" lvl="6"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7pPr>
            <a:lvl8pPr marL="0" marR="0" lvl="7"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8pPr>
            <a:lvl9pPr marL="0" marR="0" lvl="8"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360"/>
              </a:spcBef>
              <a:spcAft>
                <a:spcPts val="0"/>
              </a:spcAft>
              <a:buClr>
                <a:srgbClr val="717171"/>
              </a:buClr>
              <a:buSzPts val="1800"/>
              <a:buNone/>
              <a:defRPr sz="1800">
                <a:solidFill>
                  <a:srgbClr val="717171"/>
                </a:solidFill>
              </a:defRPr>
            </a:lvl1pPr>
            <a:lvl2pPr marL="914400" lvl="1" indent="-228600" algn="l">
              <a:lnSpc>
                <a:spcPct val="100000"/>
              </a:lnSpc>
              <a:spcBef>
                <a:spcPts val="360"/>
              </a:spcBef>
              <a:spcAft>
                <a:spcPts val="0"/>
              </a:spcAft>
              <a:buClr>
                <a:srgbClr val="8B8B8B"/>
              </a:buClr>
              <a:buSzPts val="1800"/>
              <a:buNone/>
              <a:defRPr sz="1800">
                <a:solidFill>
                  <a:srgbClr val="8B8B8B"/>
                </a:solidFill>
              </a:defRPr>
            </a:lvl2pPr>
            <a:lvl3pPr marL="1371600" lvl="2" indent="-228600" algn="l">
              <a:lnSpc>
                <a:spcPct val="100000"/>
              </a:lnSpc>
              <a:spcBef>
                <a:spcPts val="320"/>
              </a:spcBef>
              <a:spcAft>
                <a:spcPts val="0"/>
              </a:spcAft>
              <a:buClr>
                <a:srgbClr val="8B8B8B"/>
              </a:buClr>
              <a:buSzPts val="1600"/>
              <a:buNone/>
              <a:defRPr sz="1600">
                <a:solidFill>
                  <a:srgbClr val="8B8B8B"/>
                </a:solidFill>
              </a:defRPr>
            </a:lvl3pPr>
            <a:lvl4pPr marL="1828800" lvl="3" indent="-228600" algn="l">
              <a:lnSpc>
                <a:spcPct val="100000"/>
              </a:lnSpc>
              <a:spcBef>
                <a:spcPts val="280"/>
              </a:spcBef>
              <a:spcAft>
                <a:spcPts val="0"/>
              </a:spcAft>
              <a:buClr>
                <a:srgbClr val="8B8B8B"/>
              </a:buClr>
              <a:buSzPts val="1400"/>
              <a:buNone/>
              <a:defRPr sz="1400">
                <a:solidFill>
                  <a:srgbClr val="8B8B8B"/>
                </a:solidFill>
              </a:defRPr>
            </a:lvl4pPr>
            <a:lvl5pPr marL="2286000" lvl="4" indent="-228600" algn="l">
              <a:lnSpc>
                <a:spcPct val="100000"/>
              </a:lnSpc>
              <a:spcBef>
                <a:spcPts val="280"/>
              </a:spcBef>
              <a:spcAft>
                <a:spcPts val="0"/>
              </a:spcAft>
              <a:buClr>
                <a:srgbClr val="8B8B8B"/>
              </a:buClr>
              <a:buSzPts val="1400"/>
              <a:buNone/>
              <a:defRPr sz="1400">
                <a:solidFill>
                  <a:srgbClr val="8B8B8B"/>
                </a:solidFill>
              </a:defRPr>
            </a:lvl5pPr>
            <a:lvl6pPr marL="2743200" lvl="5" indent="-228600" algn="l">
              <a:lnSpc>
                <a:spcPct val="100000"/>
              </a:lnSpc>
              <a:spcBef>
                <a:spcPts val="280"/>
              </a:spcBef>
              <a:spcAft>
                <a:spcPts val="0"/>
              </a:spcAft>
              <a:buClr>
                <a:srgbClr val="8B8B8B"/>
              </a:buClr>
              <a:buSzPts val="1400"/>
              <a:buNone/>
              <a:defRPr sz="1400">
                <a:solidFill>
                  <a:srgbClr val="8B8B8B"/>
                </a:solidFill>
              </a:defRPr>
            </a:lvl6pPr>
            <a:lvl7pPr marL="3200400" lvl="6" indent="-228600" algn="l">
              <a:lnSpc>
                <a:spcPct val="100000"/>
              </a:lnSpc>
              <a:spcBef>
                <a:spcPts val="280"/>
              </a:spcBef>
              <a:spcAft>
                <a:spcPts val="0"/>
              </a:spcAft>
              <a:buClr>
                <a:srgbClr val="8B8B8B"/>
              </a:buClr>
              <a:buSzPts val="1400"/>
              <a:buNone/>
              <a:defRPr sz="1400">
                <a:solidFill>
                  <a:srgbClr val="8B8B8B"/>
                </a:solidFill>
              </a:defRPr>
            </a:lvl7pPr>
            <a:lvl8pPr marL="3657600" lvl="7" indent="-228600" algn="l">
              <a:lnSpc>
                <a:spcPct val="100000"/>
              </a:lnSpc>
              <a:spcBef>
                <a:spcPts val="280"/>
              </a:spcBef>
              <a:spcAft>
                <a:spcPts val="0"/>
              </a:spcAft>
              <a:buClr>
                <a:srgbClr val="8B8B8B"/>
              </a:buClr>
              <a:buSzPts val="1400"/>
              <a:buNone/>
              <a:defRPr sz="1400">
                <a:solidFill>
                  <a:srgbClr val="8B8B8B"/>
                </a:solidFill>
              </a:defRPr>
            </a:lvl8pPr>
            <a:lvl9pPr marL="4114800" lvl="8" indent="-228600" algn="l">
              <a:lnSpc>
                <a:spcPct val="100000"/>
              </a:lnSpc>
              <a:spcBef>
                <a:spcPts val="280"/>
              </a:spcBef>
              <a:spcAft>
                <a:spcPts val="0"/>
              </a:spcAft>
              <a:buClr>
                <a:srgbClr val="8B8B8B"/>
              </a:buClr>
              <a:buSzPts val="1400"/>
              <a:buNone/>
              <a:defRPr sz="1400">
                <a:solidFill>
                  <a:srgbClr val="8B8B8B"/>
                </a:solidFill>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contenido">
  <p:cSld name="OBJECT 2">
    <p:spTree>
      <p:nvGrpSpPr>
        <p:cNvPr id="1" name="Shape 53"/>
        <p:cNvGrpSpPr/>
        <p:nvPr/>
      </p:nvGrpSpPr>
      <p:grpSpPr>
        <a:xfrm>
          <a:off x="0" y="0"/>
          <a:ext cx="0" cy="0"/>
          <a:chOff x="0" y="0"/>
          <a:chExt cx="0" cy="0"/>
        </a:xfrm>
      </p:grpSpPr>
      <p:sp>
        <p:nvSpPr>
          <p:cNvPr id="54" name="Google Shape;54;p32_0vhoci7hs3"/>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000" b="0">
                <a:solidFill>
                  <a:srgbClr val="46464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32_0vhoci7hs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464646"/>
              </a:buClr>
              <a:buSzPts val="3200"/>
              <a:buChar char="•"/>
              <a:defRPr>
                <a:solidFill>
                  <a:srgbClr val="464646"/>
                </a:solidFill>
              </a:defRPr>
            </a:lvl1pPr>
            <a:lvl2pPr marL="914400" lvl="1" indent="-406400" algn="l">
              <a:lnSpc>
                <a:spcPct val="100000"/>
              </a:lnSpc>
              <a:spcBef>
                <a:spcPts val="560"/>
              </a:spcBef>
              <a:spcAft>
                <a:spcPts val="0"/>
              </a:spcAft>
              <a:buClr>
                <a:srgbClr val="464646"/>
              </a:buClr>
              <a:buSzPts val="2800"/>
              <a:buChar char="–"/>
              <a:defRPr>
                <a:solidFill>
                  <a:srgbClr val="464646"/>
                </a:solidFill>
              </a:defRPr>
            </a:lvl2pPr>
            <a:lvl3pPr marL="1371600" lvl="2" indent="-381000" algn="l">
              <a:lnSpc>
                <a:spcPct val="100000"/>
              </a:lnSpc>
              <a:spcBef>
                <a:spcPts val="480"/>
              </a:spcBef>
              <a:spcAft>
                <a:spcPts val="0"/>
              </a:spcAft>
              <a:buClr>
                <a:srgbClr val="464646"/>
              </a:buClr>
              <a:buSzPts val="2400"/>
              <a:buChar char="•"/>
              <a:defRPr>
                <a:solidFill>
                  <a:srgbClr val="464646"/>
                </a:solidFill>
              </a:defRPr>
            </a:lvl3pPr>
            <a:lvl4pPr marL="1828800" lvl="3" indent="-355600" algn="l">
              <a:lnSpc>
                <a:spcPct val="100000"/>
              </a:lnSpc>
              <a:spcBef>
                <a:spcPts val="400"/>
              </a:spcBef>
              <a:spcAft>
                <a:spcPts val="0"/>
              </a:spcAft>
              <a:buClr>
                <a:srgbClr val="464646"/>
              </a:buClr>
              <a:buSzPts val="2000"/>
              <a:buChar char="–"/>
              <a:defRPr>
                <a:solidFill>
                  <a:srgbClr val="464646"/>
                </a:solidFill>
              </a:defRPr>
            </a:lvl4pPr>
            <a:lvl5pPr marL="2286000" lvl="4" indent="-355600" algn="l">
              <a:lnSpc>
                <a:spcPct val="100000"/>
              </a:lnSpc>
              <a:spcBef>
                <a:spcPts val="400"/>
              </a:spcBef>
              <a:spcAft>
                <a:spcPts val="0"/>
              </a:spcAft>
              <a:buClr>
                <a:srgbClr val="464646"/>
              </a:buClr>
              <a:buSzPts val="2000"/>
              <a:buChar char="»"/>
              <a:defRPr>
                <a:solidFill>
                  <a:srgbClr val="46464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32_0vhoci7hs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47474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_0vhoci7hs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_0vhoci7hs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p:cSld name="TITLE_ONLY 2">
    <p:spTree>
      <p:nvGrpSpPr>
        <p:cNvPr id="1" name="Shape 66"/>
        <p:cNvGrpSpPr/>
        <p:nvPr/>
      </p:nvGrpSpPr>
      <p:grpSpPr>
        <a:xfrm>
          <a:off x="0" y="0"/>
          <a:ext cx="0" cy="0"/>
          <a:chOff x="0" y="0"/>
          <a:chExt cx="0" cy="0"/>
        </a:xfrm>
      </p:grpSpPr>
      <p:sp>
        <p:nvSpPr>
          <p:cNvPr id="67" name="Google Shape;67;p36_v85cfrrv6h"/>
          <p:cNvSpPr txBox="1">
            <a:spLocks noGrp="1"/>
          </p:cNvSpPr>
          <p:nvPr>
            <p:ph type="title"/>
          </p:nvPr>
        </p:nvSpPr>
        <p:spPr>
          <a:xfrm>
            <a:off x="1124400" y="2077200"/>
            <a:ext cx="7010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6_v85cfrrv6h"/>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_v85cfrrv6h"/>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_v85cfrrv6h"/>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ólo el título" type="titleOnly">
  <p:cSld name="TITLE_ONLY">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1124400" y="2077200"/>
            <a:ext cx="7010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ítulo y contenido" type="obj">
  <p:cSld name="OBJECT">
    <p:spTree>
      <p:nvGrpSpPr>
        <p:cNvPr id="1" name="Shape 83"/>
        <p:cNvGrpSpPr/>
        <p:nvPr/>
      </p:nvGrpSpPr>
      <p:grpSpPr>
        <a:xfrm>
          <a:off x="0" y="0"/>
          <a:ext cx="0" cy="0"/>
          <a:chOff x="0" y="0"/>
          <a:chExt cx="0" cy="0"/>
        </a:xfrm>
      </p:grpSpPr>
      <p:sp>
        <p:nvSpPr>
          <p:cNvPr id="84" name="Google Shape;84;p34"/>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000" b="0">
                <a:solidFill>
                  <a:srgbClr val="46464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3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464646"/>
              </a:buClr>
              <a:buSzPts val="3200"/>
              <a:buChar char="•"/>
              <a:defRPr>
                <a:solidFill>
                  <a:srgbClr val="464646"/>
                </a:solidFill>
              </a:defRPr>
            </a:lvl1pPr>
            <a:lvl2pPr marL="914400" lvl="1" indent="-406400" algn="l">
              <a:lnSpc>
                <a:spcPct val="100000"/>
              </a:lnSpc>
              <a:spcBef>
                <a:spcPts val="560"/>
              </a:spcBef>
              <a:spcAft>
                <a:spcPts val="0"/>
              </a:spcAft>
              <a:buClr>
                <a:srgbClr val="464646"/>
              </a:buClr>
              <a:buSzPts val="2800"/>
              <a:buChar char="–"/>
              <a:defRPr>
                <a:solidFill>
                  <a:srgbClr val="464646"/>
                </a:solidFill>
              </a:defRPr>
            </a:lvl2pPr>
            <a:lvl3pPr marL="1371600" lvl="2" indent="-381000" algn="l">
              <a:lnSpc>
                <a:spcPct val="100000"/>
              </a:lnSpc>
              <a:spcBef>
                <a:spcPts val="480"/>
              </a:spcBef>
              <a:spcAft>
                <a:spcPts val="0"/>
              </a:spcAft>
              <a:buClr>
                <a:srgbClr val="464646"/>
              </a:buClr>
              <a:buSzPts val="2400"/>
              <a:buChar char="•"/>
              <a:defRPr>
                <a:solidFill>
                  <a:srgbClr val="464646"/>
                </a:solidFill>
              </a:defRPr>
            </a:lvl3pPr>
            <a:lvl4pPr marL="1828800" lvl="3" indent="-355600" algn="l">
              <a:lnSpc>
                <a:spcPct val="100000"/>
              </a:lnSpc>
              <a:spcBef>
                <a:spcPts val="400"/>
              </a:spcBef>
              <a:spcAft>
                <a:spcPts val="0"/>
              </a:spcAft>
              <a:buClr>
                <a:srgbClr val="464646"/>
              </a:buClr>
              <a:buSzPts val="2000"/>
              <a:buChar char="–"/>
              <a:defRPr>
                <a:solidFill>
                  <a:srgbClr val="464646"/>
                </a:solidFill>
              </a:defRPr>
            </a:lvl4pPr>
            <a:lvl5pPr marL="2286000" lvl="4" indent="-355600" algn="l">
              <a:lnSpc>
                <a:spcPct val="100000"/>
              </a:lnSpc>
              <a:spcBef>
                <a:spcPts val="400"/>
              </a:spcBef>
              <a:spcAft>
                <a:spcPts val="0"/>
              </a:spcAft>
              <a:buClr>
                <a:srgbClr val="464646"/>
              </a:buClr>
              <a:buSzPts val="2000"/>
              <a:buChar char="»"/>
              <a:defRPr>
                <a:solidFill>
                  <a:srgbClr val="46464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47474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o y título vertical"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38179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84137" y="647701"/>
            <a:ext cx="5851525" cy="5105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47474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7"/>
        <p:cNvGrpSpPr/>
        <p:nvPr/>
      </p:nvGrpSpPr>
      <p:grpSpPr>
        <a:xfrm>
          <a:off x="0" y="0"/>
          <a:ext cx="0" cy="0"/>
          <a:chOff x="0" y="0"/>
          <a:chExt cx="0" cy="0"/>
        </a:xfrm>
      </p:grpSpPr>
      <p:sp>
        <p:nvSpPr>
          <p:cNvPr id="108" name="Google Shape;108;p40"/>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8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40"/>
          <p:cNvSpPr txBox="1">
            <a:spLocks noGrp="1"/>
          </p:cNvSpPr>
          <p:nvPr>
            <p:ph type="body" idx="1"/>
          </p:nvPr>
        </p:nvSpPr>
        <p:spPr>
          <a:xfrm>
            <a:off x="457200" y="1676402"/>
            <a:ext cx="4038600" cy="397145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464646"/>
              </a:buClr>
              <a:buSzPts val="2800"/>
              <a:buChar char="•"/>
              <a:defRPr sz="2800">
                <a:solidFill>
                  <a:srgbClr val="464646"/>
                </a:solidFill>
              </a:defRPr>
            </a:lvl1pPr>
            <a:lvl2pPr marL="914400" lvl="1" indent="-381000" algn="l">
              <a:lnSpc>
                <a:spcPct val="100000"/>
              </a:lnSpc>
              <a:spcBef>
                <a:spcPts val="480"/>
              </a:spcBef>
              <a:spcAft>
                <a:spcPts val="0"/>
              </a:spcAft>
              <a:buClr>
                <a:srgbClr val="464646"/>
              </a:buClr>
              <a:buSzPts val="2400"/>
              <a:buChar char="–"/>
              <a:defRPr sz="2400">
                <a:solidFill>
                  <a:srgbClr val="464646"/>
                </a:solidFill>
              </a:defRPr>
            </a:lvl2pPr>
            <a:lvl3pPr marL="1371600" lvl="2" indent="-355600" algn="l">
              <a:lnSpc>
                <a:spcPct val="100000"/>
              </a:lnSpc>
              <a:spcBef>
                <a:spcPts val="400"/>
              </a:spcBef>
              <a:spcAft>
                <a:spcPts val="0"/>
              </a:spcAft>
              <a:buClr>
                <a:srgbClr val="464646"/>
              </a:buClr>
              <a:buSzPts val="2000"/>
              <a:buChar char="•"/>
              <a:defRPr sz="2000">
                <a:solidFill>
                  <a:srgbClr val="464646"/>
                </a:solidFill>
              </a:defRPr>
            </a:lvl3pPr>
            <a:lvl4pPr marL="1828800" lvl="3" indent="-342900" algn="l">
              <a:lnSpc>
                <a:spcPct val="100000"/>
              </a:lnSpc>
              <a:spcBef>
                <a:spcPts val="360"/>
              </a:spcBef>
              <a:spcAft>
                <a:spcPts val="0"/>
              </a:spcAft>
              <a:buClr>
                <a:srgbClr val="464646"/>
              </a:buClr>
              <a:buSzPts val="1800"/>
              <a:buChar char="–"/>
              <a:defRPr sz="1800">
                <a:solidFill>
                  <a:srgbClr val="464646"/>
                </a:solidFill>
              </a:defRPr>
            </a:lvl4pPr>
            <a:lvl5pPr marL="2286000" lvl="4" indent="-342900" algn="l">
              <a:lnSpc>
                <a:spcPct val="100000"/>
              </a:lnSpc>
              <a:spcBef>
                <a:spcPts val="360"/>
              </a:spcBef>
              <a:spcAft>
                <a:spcPts val="0"/>
              </a:spcAft>
              <a:buClr>
                <a:srgbClr val="464646"/>
              </a:buClr>
              <a:buSzPts val="1800"/>
              <a:buChar char="»"/>
              <a:defRPr sz="1800">
                <a:solidFill>
                  <a:srgbClr val="46464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40"/>
          <p:cNvSpPr txBox="1">
            <a:spLocks noGrp="1"/>
          </p:cNvSpPr>
          <p:nvPr>
            <p:ph type="body" idx="2"/>
          </p:nvPr>
        </p:nvSpPr>
        <p:spPr>
          <a:xfrm>
            <a:off x="4648200" y="1676400"/>
            <a:ext cx="4038600" cy="3971454"/>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464646"/>
              </a:buClr>
              <a:buSzPts val="2800"/>
              <a:buChar char="•"/>
              <a:defRPr sz="2800">
                <a:solidFill>
                  <a:srgbClr val="464646"/>
                </a:solidFill>
              </a:defRPr>
            </a:lvl1pPr>
            <a:lvl2pPr marL="914400" lvl="1" indent="-381000" algn="l">
              <a:lnSpc>
                <a:spcPct val="100000"/>
              </a:lnSpc>
              <a:spcBef>
                <a:spcPts val="480"/>
              </a:spcBef>
              <a:spcAft>
                <a:spcPts val="0"/>
              </a:spcAft>
              <a:buClr>
                <a:srgbClr val="464646"/>
              </a:buClr>
              <a:buSzPts val="2400"/>
              <a:buChar char="–"/>
              <a:defRPr sz="2400">
                <a:solidFill>
                  <a:srgbClr val="464646"/>
                </a:solidFill>
              </a:defRPr>
            </a:lvl2pPr>
            <a:lvl3pPr marL="1371600" lvl="2" indent="-355600" algn="l">
              <a:lnSpc>
                <a:spcPct val="100000"/>
              </a:lnSpc>
              <a:spcBef>
                <a:spcPts val="400"/>
              </a:spcBef>
              <a:spcAft>
                <a:spcPts val="0"/>
              </a:spcAft>
              <a:buClr>
                <a:srgbClr val="464646"/>
              </a:buClr>
              <a:buSzPts val="2000"/>
              <a:buChar char="•"/>
              <a:defRPr sz="2000">
                <a:solidFill>
                  <a:srgbClr val="464646"/>
                </a:solidFill>
              </a:defRPr>
            </a:lvl3pPr>
            <a:lvl4pPr marL="1828800" lvl="3" indent="-342900" algn="l">
              <a:lnSpc>
                <a:spcPct val="100000"/>
              </a:lnSpc>
              <a:spcBef>
                <a:spcPts val="360"/>
              </a:spcBef>
              <a:spcAft>
                <a:spcPts val="0"/>
              </a:spcAft>
              <a:buClr>
                <a:srgbClr val="464646"/>
              </a:buClr>
              <a:buSzPts val="1800"/>
              <a:buChar char="–"/>
              <a:defRPr sz="1800">
                <a:solidFill>
                  <a:srgbClr val="464646"/>
                </a:solidFill>
              </a:defRPr>
            </a:lvl4pPr>
            <a:lvl5pPr marL="2286000" lvl="4" indent="-342900" algn="l">
              <a:lnSpc>
                <a:spcPct val="100000"/>
              </a:lnSpc>
              <a:spcBef>
                <a:spcPts val="360"/>
              </a:spcBef>
              <a:spcAft>
                <a:spcPts val="0"/>
              </a:spcAft>
              <a:buClr>
                <a:srgbClr val="464646"/>
              </a:buClr>
              <a:buSzPts val="1800"/>
              <a:buChar char="»"/>
              <a:defRPr sz="1800">
                <a:solidFill>
                  <a:srgbClr val="46464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D8D8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1pPr>
            <a:lvl2pPr marL="0" marR="0" lvl="1"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2pPr>
            <a:lvl3pPr marL="0" marR="0" lvl="2"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3pPr>
            <a:lvl4pPr marL="0" marR="0" lvl="3"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4pPr>
            <a:lvl5pPr marL="0" marR="0" lvl="4"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5pPr>
            <a:lvl6pPr marL="0" marR="0" lvl="5"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6pPr>
            <a:lvl7pPr marL="0" marR="0" lvl="6"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7pPr>
            <a:lvl8pPr marL="0" marR="0" lvl="7"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8pPr>
            <a:lvl9pPr marL="0" marR="0" lvl="8" indent="0" algn="r">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228600" y="609600"/>
            <a:ext cx="3008313" cy="825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2" name="Google Shape;122;p44"/>
          <p:cNvSpPr txBox="1">
            <a:spLocks noGrp="1"/>
          </p:cNvSpPr>
          <p:nvPr>
            <p:ph type="body" idx="1"/>
          </p:nvPr>
        </p:nvSpPr>
        <p:spPr>
          <a:xfrm>
            <a:off x="3803650" y="609600"/>
            <a:ext cx="5111750" cy="5334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Char char="•"/>
              <a:defRPr sz="2800">
                <a:solidFill>
                  <a:schemeClr val="lt1"/>
                </a:solidFill>
              </a:defRPr>
            </a:lvl1pPr>
            <a:lvl2pPr marL="914400" lvl="1" indent="-406400" algn="l">
              <a:lnSpc>
                <a:spcPct val="100000"/>
              </a:lnSpc>
              <a:spcBef>
                <a:spcPts val="560"/>
              </a:spcBef>
              <a:spcAft>
                <a:spcPts val="0"/>
              </a:spcAft>
              <a:buClr>
                <a:schemeClr val="lt1"/>
              </a:buClr>
              <a:buSzPts val="2800"/>
              <a:buChar char="–"/>
              <a:defRPr sz="2800">
                <a:solidFill>
                  <a:schemeClr val="lt1"/>
                </a:solidFill>
              </a:defRPr>
            </a:lvl2pPr>
            <a:lvl3pPr marL="1371600" lvl="2" indent="-381000" algn="l">
              <a:lnSpc>
                <a:spcPct val="100000"/>
              </a:lnSpc>
              <a:spcBef>
                <a:spcPts val="480"/>
              </a:spcBef>
              <a:spcAft>
                <a:spcPts val="0"/>
              </a:spcAft>
              <a:buClr>
                <a:schemeClr val="lt1"/>
              </a:buClr>
              <a:buSzPts val="2400"/>
              <a:buChar char="•"/>
              <a:defRPr sz="2400">
                <a:solidFill>
                  <a:schemeClr val="lt1"/>
                </a:solidFill>
              </a:defRPr>
            </a:lvl3pPr>
            <a:lvl4pPr marL="1828800" lvl="3" indent="-355600" algn="l">
              <a:lnSpc>
                <a:spcPct val="100000"/>
              </a:lnSpc>
              <a:spcBef>
                <a:spcPts val="400"/>
              </a:spcBef>
              <a:spcAft>
                <a:spcPts val="0"/>
              </a:spcAft>
              <a:buClr>
                <a:schemeClr val="lt1"/>
              </a:buClr>
              <a:buSzPts val="2000"/>
              <a:buChar char="–"/>
              <a:defRPr sz="2000">
                <a:solidFill>
                  <a:schemeClr val="lt1"/>
                </a:solidFill>
              </a:defRPr>
            </a:lvl4pPr>
            <a:lvl5pPr marL="2286000" lvl="4" indent="-355600" algn="l">
              <a:lnSpc>
                <a:spcPct val="100000"/>
              </a:lnSpc>
              <a:spcBef>
                <a:spcPts val="400"/>
              </a:spcBef>
              <a:spcAft>
                <a:spcPts val="0"/>
              </a:spcAft>
              <a:buClr>
                <a:schemeClr val="lt1"/>
              </a:buClr>
              <a:buSzPts val="2000"/>
              <a:buChar char="»"/>
              <a:defRPr sz="2000">
                <a:solidFill>
                  <a:schemeClr val="lt1"/>
                </a:solidFil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3" name="Google Shape;123;p44"/>
          <p:cNvSpPr txBox="1">
            <a:spLocks noGrp="1"/>
          </p:cNvSpPr>
          <p:nvPr>
            <p:ph type="body" idx="2"/>
          </p:nvPr>
        </p:nvSpPr>
        <p:spPr>
          <a:xfrm>
            <a:off x="228600" y="1435101"/>
            <a:ext cx="3008313" cy="38226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5B5B5B"/>
              </a:buClr>
              <a:buSzPts val="1400"/>
              <a:buNone/>
              <a:defRPr sz="1400">
                <a:solidFill>
                  <a:srgbClr val="5B5B5B"/>
                </a:solidFil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4" name="Google Shape;12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8.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8.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3">
            <a:alphaModFix/>
          </a:blip>
          <a:srcRect/>
          <a:stretch/>
        </p:blipFill>
        <p:spPr>
          <a:xfrm>
            <a:off x="20637" y="20637"/>
            <a:ext cx="3498850" cy="2825750"/>
          </a:xfrm>
          <a:prstGeom prst="rect">
            <a:avLst/>
          </a:prstGeom>
          <a:noFill/>
          <a:ln>
            <a:noFill/>
          </a:ln>
        </p:spPr>
      </p:pic>
      <p:pic>
        <p:nvPicPr>
          <p:cNvPr id="11" name="Google Shape;11;p27"/>
          <p:cNvPicPr preferRelativeResize="0"/>
          <p:nvPr/>
        </p:nvPicPr>
        <p:blipFill rotWithShape="1">
          <a:blip r:embed="rId4">
            <a:alphaModFix/>
          </a:blip>
          <a:srcRect/>
          <a:stretch/>
        </p:blipFill>
        <p:spPr>
          <a:xfrm>
            <a:off x="3503612" y="20637"/>
            <a:ext cx="5624512" cy="2825750"/>
          </a:xfrm>
          <a:prstGeom prst="rect">
            <a:avLst/>
          </a:prstGeom>
          <a:noFill/>
          <a:ln>
            <a:noFill/>
          </a:ln>
        </p:spPr>
      </p:pic>
      <p:pic>
        <p:nvPicPr>
          <p:cNvPr id="12" name="Google Shape;12;p27"/>
          <p:cNvPicPr preferRelativeResize="0"/>
          <p:nvPr/>
        </p:nvPicPr>
        <p:blipFill rotWithShape="1">
          <a:blip r:embed="rId5">
            <a:alphaModFix/>
          </a:blip>
          <a:srcRect/>
          <a:stretch/>
        </p:blipFill>
        <p:spPr>
          <a:xfrm>
            <a:off x="20637" y="2817812"/>
            <a:ext cx="7669212" cy="2297112"/>
          </a:xfrm>
          <a:prstGeom prst="rect">
            <a:avLst/>
          </a:prstGeom>
          <a:noFill/>
          <a:ln>
            <a:noFill/>
          </a:ln>
        </p:spPr>
      </p:pic>
      <p:pic>
        <p:nvPicPr>
          <p:cNvPr id="13" name="Google Shape;13;p27"/>
          <p:cNvPicPr preferRelativeResize="0"/>
          <p:nvPr/>
        </p:nvPicPr>
        <p:blipFill rotWithShape="1">
          <a:blip r:embed="rId6">
            <a:alphaModFix/>
          </a:blip>
          <a:srcRect/>
          <a:stretch/>
        </p:blipFill>
        <p:spPr>
          <a:xfrm>
            <a:off x="7662862" y="2819400"/>
            <a:ext cx="1460500" cy="2293937"/>
          </a:xfrm>
          <a:prstGeom prst="rect">
            <a:avLst/>
          </a:prstGeom>
          <a:noFill/>
          <a:ln>
            <a:noFill/>
          </a:ln>
        </p:spPr>
      </p:pic>
      <p:pic>
        <p:nvPicPr>
          <p:cNvPr id="14" name="Google Shape;14;p27"/>
          <p:cNvPicPr preferRelativeResize="0"/>
          <p:nvPr/>
        </p:nvPicPr>
        <p:blipFill rotWithShape="1">
          <a:blip r:embed="rId7">
            <a:alphaModFix/>
          </a:blip>
          <a:srcRect/>
          <a:stretch/>
        </p:blipFill>
        <p:spPr>
          <a:xfrm>
            <a:off x="20637" y="5089525"/>
            <a:ext cx="9097962" cy="1738312"/>
          </a:xfrm>
          <a:prstGeom prst="rect">
            <a:avLst/>
          </a:prstGeom>
          <a:noFill/>
          <a:ln>
            <a:noFill/>
          </a:ln>
        </p:spPr>
      </p:pic>
      <p:sp>
        <p:nvSpPr>
          <p:cNvPr id="15" name="Google Shape;15;p27"/>
          <p:cNvSpPr txBox="1"/>
          <p:nvPr/>
        </p:nvSpPr>
        <p:spPr>
          <a:xfrm>
            <a:off x="8755062" y="2470150"/>
            <a:ext cx="304800" cy="152400"/>
          </a:xfrm>
          <a:prstGeom prst="rect">
            <a:avLst/>
          </a:prstGeom>
          <a:solidFill>
            <a:srgbClr val="F274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Google Shape;28;p29"/>
          <p:cNvSpPr/>
          <p:nvPr/>
        </p:nvSpPr>
        <p:spPr>
          <a:xfrm>
            <a:off x="762000" y="1946209"/>
            <a:ext cx="2057400" cy="2057400"/>
          </a:xfrm>
          <a:prstGeom prst="ellipse">
            <a:avLst/>
          </a:prstGeom>
          <a:gradFill>
            <a:gsLst>
              <a:gs pos="0">
                <a:srgbClr val="F39C29"/>
              </a:gs>
              <a:gs pos="50000">
                <a:srgbClr val="F7931D"/>
              </a:gs>
              <a:gs pos="100000">
                <a:srgbClr val="FF6600"/>
              </a:gs>
            </a:gsLst>
            <a:path path="circle">
              <a:fillToRect l="50000" t="50000" r="50000" b="50000"/>
            </a:path>
            <a:tileRect/>
          </a:gradFill>
          <a:ln>
            <a:noFill/>
          </a:ln>
          <a:effectLst>
            <a:outerShdw blurRad="152400" dist="165100" dir="5400000" sx="90000" sy="-19000" rotWithShape="0">
              <a:srgbClr val="000000">
                <a:alpha val="1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s-E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 name="Google Shape;29;p29"/>
          <p:cNvSpPr txBox="1"/>
          <p:nvPr/>
        </p:nvSpPr>
        <p:spPr>
          <a:xfrm>
            <a:off x="8686800" y="5265737"/>
            <a:ext cx="457200" cy="96837"/>
          </a:xfrm>
          <a:prstGeom prst="rect">
            <a:avLst/>
          </a:prstGeom>
          <a:solidFill>
            <a:srgbClr val="FF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6600"/>
              </a:buClr>
              <a:buSzPts val="1800"/>
              <a:buFont typeface="Calibri"/>
              <a:buNone/>
            </a:pPr>
            <a:r>
              <a:rPr lang="es-ES" sz="1800" b="0" i="0" u="none" strike="noStrike" cap="none">
                <a:solidFill>
                  <a:srgbClr val="FF66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0" name="Google Shape;30;p29"/>
          <p:cNvSpPr/>
          <p:nvPr/>
        </p:nvSpPr>
        <p:spPr>
          <a:xfrm>
            <a:off x="1007328" y="1992354"/>
            <a:ext cx="1583472" cy="1295400"/>
          </a:xfrm>
          <a:prstGeom prst="ellipse">
            <a:avLst/>
          </a:prstGeom>
          <a:gradFill>
            <a:gsLst>
              <a:gs pos="0">
                <a:srgbClr val="FFFFFF">
                  <a:alpha val="6274"/>
                </a:srgbClr>
              </a:gs>
              <a:gs pos="63000">
                <a:srgbClr val="FFFFFF">
                  <a:alpha val="6274"/>
                </a:srgbClr>
              </a:gs>
              <a:gs pos="72000">
                <a:srgbClr val="FFFFFF">
                  <a:alpha val="14509"/>
                </a:srgbClr>
              </a:gs>
              <a:gs pos="91000">
                <a:srgbClr val="FFFFFF">
                  <a:alpha val="27450"/>
                </a:srgbClr>
              </a:gs>
              <a:gs pos="100000">
                <a:srgbClr val="FFFFFF">
                  <a:alpha val="2745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s-E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 name="Google Shape;31;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
        <p:cNvGrpSpPr/>
        <p:nvPr/>
      </p:nvGrpSpPr>
      <p:grpSpPr>
        <a:xfrm>
          <a:off x="0" y="0"/>
          <a:ext cx="0" cy="0"/>
          <a:chOff x="0" y="0"/>
          <a:chExt cx="0" cy="0"/>
        </a:xfrm>
      </p:grpSpPr>
      <p:pic>
        <p:nvPicPr>
          <p:cNvPr id="41" name="Google Shape;41;p31"/>
          <p:cNvPicPr preferRelativeResize="0"/>
          <p:nvPr/>
        </p:nvPicPr>
        <p:blipFill rotWithShape="1">
          <a:blip r:embed="rId4">
            <a:alphaModFix/>
          </a:blip>
          <a:srcRect l="2598" r="5873" b="5260"/>
          <a:stretch/>
        </p:blipFill>
        <p:spPr>
          <a:xfrm>
            <a:off x="3175" y="5867400"/>
            <a:ext cx="9144000" cy="1054100"/>
          </a:xfrm>
          <a:prstGeom prst="rect">
            <a:avLst/>
          </a:prstGeom>
          <a:noFill/>
          <a:ln>
            <a:noFill/>
          </a:ln>
        </p:spPr>
      </p:pic>
      <p:sp>
        <p:nvSpPr>
          <p:cNvPr id="42" name="Google Shape;4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47474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9"/>
        <p:cNvGrpSpPr/>
        <p:nvPr/>
      </p:nvGrpSpPr>
      <p:grpSpPr>
        <a:xfrm>
          <a:off x="0" y="0"/>
          <a:ext cx="0" cy="0"/>
          <a:chOff x="0" y="0"/>
          <a:chExt cx="0" cy="0"/>
        </a:xfrm>
      </p:grpSpPr>
      <p:pic>
        <p:nvPicPr>
          <p:cNvPr id="60" name="Google Shape;60;p35"/>
          <p:cNvPicPr preferRelativeResize="0"/>
          <p:nvPr/>
        </p:nvPicPr>
        <p:blipFill rotWithShape="1">
          <a:blip r:embed="rId5">
            <a:alphaModFix/>
          </a:blip>
          <a:srcRect/>
          <a:stretch/>
        </p:blipFill>
        <p:spPr>
          <a:xfrm>
            <a:off x="0" y="762000"/>
            <a:ext cx="2444750" cy="2286000"/>
          </a:xfrm>
          <a:prstGeom prst="rect">
            <a:avLst/>
          </a:prstGeom>
          <a:noFill/>
          <a:ln>
            <a:noFill/>
          </a:ln>
        </p:spPr>
      </p:pic>
      <p:sp>
        <p:nvSpPr>
          <p:cNvPr id="61" name="Google Shape;61;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33"/>
          <p:cNvPicPr preferRelativeResize="0"/>
          <p:nvPr/>
        </p:nvPicPr>
        <p:blipFill rotWithShape="1">
          <a:blip r:embed="rId4">
            <a:alphaModFix/>
          </a:blip>
          <a:srcRect l="2598" r="5873" b="5260"/>
          <a:stretch/>
        </p:blipFill>
        <p:spPr>
          <a:xfrm>
            <a:off x="3175" y="5867400"/>
            <a:ext cx="9144000" cy="1054100"/>
          </a:xfrm>
          <a:prstGeom prst="rect">
            <a:avLst/>
          </a:prstGeom>
          <a:noFill/>
          <a:ln>
            <a:noFill/>
          </a:ln>
        </p:spPr>
      </p:pic>
      <p:sp>
        <p:nvSpPr>
          <p:cNvPr id="78" name="Google Shape;7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9" name="Google Shape;79;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47474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47474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3" name="Google Shape;9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1pPr>
            <a:lvl2pPr marL="0" marR="0" lvl="1"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2pPr>
            <a:lvl3pPr marL="0" marR="0" lvl="2"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3pPr>
            <a:lvl4pPr marL="0" marR="0" lvl="3"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4pPr>
            <a:lvl5pPr marL="0" marR="0" lvl="4"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5pPr>
            <a:lvl6pPr marL="0" marR="0" lvl="5"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6pPr>
            <a:lvl7pPr marL="0" marR="0" lvl="6"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7pPr>
            <a:lvl8pPr marL="0" marR="0" lvl="7"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8pPr>
            <a:lvl9pPr marL="0" marR="0" lvl="8" indent="0" algn="r" rtl="0">
              <a:lnSpc>
                <a:spcPct val="100000"/>
              </a:lnSpc>
              <a:spcBef>
                <a:spcPts val="0"/>
              </a:spcBef>
              <a:spcAft>
                <a:spcPts val="0"/>
              </a:spcAft>
              <a:buClr>
                <a:srgbClr val="474747"/>
              </a:buClr>
              <a:buSzPts val="1200"/>
              <a:buFont typeface="Calibri"/>
              <a:buNone/>
              <a:defRPr sz="1200" b="0" i="0" u="none" strike="noStrike" cap="none">
                <a:solidFill>
                  <a:srgbClr val="4747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03" name="Google Shape;103;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D8D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1pPr>
            <a:lvl2pPr marL="0" marR="0" lvl="1"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2pPr>
            <a:lvl3pPr marL="0" marR="0" lvl="2"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3pPr>
            <a:lvl4pPr marL="0" marR="0" lvl="3"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4pPr>
            <a:lvl5pPr marL="0" marR="0" lvl="4"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5pPr>
            <a:lvl6pPr marL="0" marR="0" lvl="5"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6pPr>
            <a:lvl7pPr marL="0" marR="0" lvl="6"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7pPr>
            <a:lvl8pPr marL="0" marR="0" lvl="7"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8pPr>
            <a:lvl9pPr marL="0" marR="0" lvl="8"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6" name="Google Shape;116;p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41"/>
          <p:cNvPicPr preferRelativeResize="0"/>
          <p:nvPr/>
        </p:nvPicPr>
        <p:blipFill rotWithShape="1">
          <a:blip r:embed="rId3">
            <a:alphaModFix/>
          </a:blip>
          <a:srcRect l="2598" r="5873" b="5260"/>
          <a:stretch/>
        </p:blipFill>
        <p:spPr>
          <a:xfrm>
            <a:off x="3175" y="5867400"/>
            <a:ext cx="9144000" cy="1054100"/>
          </a:xfrm>
          <a:prstGeom prst="rect">
            <a:avLst/>
          </a:prstGeom>
          <a:noFill/>
          <a:ln>
            <a:noFill/>
          </a:ln>
        </p:spPr>
      </p:pic>
      <p:sp>
        <p:nvSpPr>
          <p:cNvPr id="129" name="Google Shape;129;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30" name="Google Shape;130;p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D8D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2" name="Google Shape;13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3" name="Google Shape;13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1pPr>
            <a:lvl2pPr marL="0" marR="0" lvl="1"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2pPr>
            <a:lvl3pPr marL="0" marR="0" lvl="2"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3pPr>
            <a:lvl4pPr marL="0" marR="0" lvl="3"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4pPr>
            <a:lvl5pPr marL="0" marR="0" lvl="4"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5pPr>
            <a:lvl6pPr marL="0" marR="0" lvl="5"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6pPr>
            <a:lvl7pPr marL="0" marR="0" lvl="6"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7pPr>
            <a:lvl8pPr marL="0" marR="0" lvl="7"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8pPr>
            <a:lvl9pPr marL="0" marR="0" lvl="8" indent="0" algn="r" rtl="0">
              <a:lnSpc>
                <a:spcPct val="100000"/>
              </a:lnSpc>
              <a:spcBef>
                <a:spcPts val="0"/>
              </a:spcBef>
              <a:spcAft>
                <a:spcPts val="0"/>
              </a:spcAft>
              <a:buClr>
                <a:srgbClr val="8D8D8D"/>
              </a:buClr>
              <a:buSzPts val="1200"/>
              <a:buFont typeface="Calibri"/>
              <a:buNone/>
              <a:defRPr sz="1200" b="0" i="0" u="none" strike="noStrike" cap="none">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jp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hyperlink" Target="http://juntadeandalucia.es/boja/2011/132/d1.pdf"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body" idx="1"/>
          </p:nvPr>
        </p:nvSpPr>
        <p:spPr>
          <a:xfrm>
            <a:off x="3276600" y="1125537"/>
            <a:ext cx="5410200" cy="1606550"/>
          </a:xfrm>
          <a:prstGeom prst="rect">
            <a:avLst/>
          </a:prstGeom>
          <a:noFill/>
          <a:ln>
            <a:noFill/>
          </a:ln>
        </p:spPr>
        <p:txBody>
          <a:bodyPr spcFirstLastPara="1" wrap="square" lIns="91425" tIns="45700" rIns="91425" bIns="45700" anchor="b" anchorCtr="0">
            <a:noAutofit/>
          </a:bodyPr>
          <a:lstStyle/>
          <a:p>
            <a:pPr marL="342900" lvl="0" indent="0" algn="r" rtl="0">
              <a:lnSpc>
                <a:spcPct val="115000"/>
              </a:lnSpc>
              <a:spcBef>
                <a:spcPts val="0"/>
              </a:spcBef>
              <a:spcAft>
                <a:spcPts val="0"/>
              </a:spcAft>
              <a:buNone/>
            </a:pPr>
            <a:r>
              <a:rPr lang="es-ES" sz="2800" b="1">
                <a:solidFill>
                  <a:srgbClr val="0070C0"/>
                </a:solidFill>
              </a:rPr>
              <a:t>Reunión de familias</a:t>
            </a:r>
            <a:endParaRPr sz="2800" b="1">
              <a:solidFill>
                <a:srgbClr val="0070C0"/>
              </a:solidFill>
            </a:endParaRPr>
          </a:p>
          <a:p>
            <a:pPr marL="342900" lvl="0" indent="0" algn="r" rtl="0">
              <a:lnSpc>
                <a:spcPct val="115000"/>
              </a:lnSpc>
              <a:spcBef>
                <a:spcPts val="600"/>
              </a:spcBef>
              <a:spcAft>
                <a:spcPts val="0"/>
              </a:spcAft>
              <a:buNone/>
            </a:pPr>
            <a:r>
              <a:rPr lang="es-ES" sz="2800" b="1">
                <a:solidFill>
                  <a:srgbClr val="0070C0"/>
                </a:solidFill>
              </a:rPr>
              <a:t> Curso 2023/24</a:t>
            </a:r>
            <a:endParaRPr sz="2800" b="1">
              <a:solidFill>
                <a:srgbClr val="0070C0"/>
              </a:solidFill>
            </a:endParaRPr>
          </a:p>
          <a:p>
            <a:pPr marL="342900" lvl="0" indent="-342900" algn="r" rtl="0">
              <a:lnSpc>
                <a:spcPct val="100000"/>
              </a:lnSpc>
              <a:spcBef>
                <a:spcPts val="0"/>
              </a:spcBef>
              <a:spcAft>
                <a:spcPts val="0"/>
              </a:spcAft>
              <a:buClr>
                <a:srgbClr val="0070C0"/>
              </a:buClr>
              <a:buSzPts val="2800"/>
              <a:buNone/>
            </a:pPr>
            <a:endParaRPr sz="2800" b="1">
              <a:solidFill>
                <a:srgbClr val="0070C0"/>
              </a:solidFill>
            </a:endParaRPr>
          </a:p>
        </p:txBody>
      </p:sp>
      <p:sp>
        <p:nvSpPr>
          <p:cNvPr id="143" name="Google Shape;143;p1"/>
          <p:cNvSpPr txBox="1">
            <a:spLocks noGrp="1"/>
          </p:cNvSpPr>
          <p:nvPr>
            <p:ph type="title"/>
          </p:nvPr>
        </p:nvSpPr>
        <p:spPr>
          <a:xfrm>
            <a:off x="228600" y="3048000"/>
            <a:ext cx="7239000" cy="1828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262626"/>
              </a:buClr>
              <a:buSzPts val="2400"/>
              <a:buFont typeface="Arial"/>
              <a:buNone/>
            </a:pPr>
            <a:r>
              <a:rPr lang="es-ES" sz="2400" b="0" i="0" u="none">
                <a:solidFill>
                  <a:srgbClr val="262626"/>
                </a:solidFill>
                <a:latin typeface="Arial"/>
                <a:ea typeface="Arial"/>
                <a:cs typeface="Arial"/>
                <a:sym typeface="Arial"/>
              </a:rPr>
              <a:t/>
            </a:r>
            <a:br>
              <a:rPr lang="es-ES" sz="2400" b="0" i="0" u="none">
                <a:solidFill>
                  <a:srgbClr val="262626"/>
                </a:solidFill>
                <a:latin typeface="Arial"/>
                <a:ea typeface="Arial"/>
                <a:cs typeface="Arial"/>
                <a:sym typeface="Arial"/>
              </a:rPr>
            </a:br>
            <a:r>
              <a:rPr lang="es-ES" sz="5600" b="0" i="0" u="none">
                <a:solidFill>
                  <a:srgbClr val="FFFFFF"/>
                </a:solidFill>
                <a:latin typeface="Arial"/>
                <a:ea typeface="Arial"/>
                <a:cs typeface="Arial"/>
                <a:sym typeface="Arial"/>
              </a:rPr>
              <a:t>I.E.S. Maestro Padilla</a:t>
            </a:r>
            <a:endParaRPr/>
          </a:p>
        </p:txBody>
      </p:sp>
      <p:pic>
        <p:nvPicPr>
          <p:cNvPr id="144" name="Google Shape;144;p1" descr="logo.png"/>
          <p:cNvPicPr preferRelativeResize="0"/>
          <p:nvPr/>
        </p:nvPicPr>
        <p:blipFill rotWithShape="1">
          <a:blip r:embed="rId3">
            <a:alphaModFix/>
          </a:blip>
          <a:srcRect/>
          <a:stretch/>
        </p:blipFill>
        <p:spPr>
          <a:xfrm>
            <a:off x="107950" y="-242887"/>
            <a:ext cx="3311525" cy="331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body" idx="1"/>
          </p:nvPr>
        </p:nvSpPr>
        <p:spPr>
          <a:xfrm>
            <a:off x="468313" y="692150"/>
            <a:ext cx="5851525" cy="53213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2 Aulas Específicas</a:t>
            </a:r>
            <a:endParaRPr/>
          </a:p>
          <a:p>
            <a:pPr marL="342900" lvl="0" indent="-177800" algn="l" rtl="0">
              <a:lnSpc>
                <a:spcPct val="80000"/>
              </a:lnSpc>
              <a:spcBef>
                <a:spcPts val="520"/>
              </a:spcBef>
              <a:spcAft>
                <a:spcPts val="0"/>
              </a:spcAft>
              <a:buClr>
                <a:schemeClr val="dk1"/>
              </a:buClr>
              <a:buSzPts val="2600"/>
              <a:buFont typeface="Noto Sans Symbols"/>
              <a:buNone/>
            </a:pPr>
            <a:endParaRPr sz="2600" b="0" i="0" u="none">
              <a:solidFill>
                <a:schemeClr val="dk1"/>
              </a:solidFill>
              <a:latin typeface="Calibri"/>
              <a:ea typeface="Calibri"/>
              <a:cs typeface="Calibri"/>
              <a:sym typeface="Calibri"/>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4 Grupos de 1º ESO</a:t>
            </a:r>
            <a:r>
              <a:rPr lang="es-ES" sz="2600" b="1" i="0" u="none">
                <a:solidFill>
                  <a:srgbClr val="0070C0"/>
                </a:solidFill>
                <a:latin typeface="Calibri"/>
                <a:ea typeface="Calibri"/>
                <a:cs typeface="Calibri"/>
                <a:sym typeface="Calibri"/>
              </a:rPr>
              <a:t> </a:t>
            </a:r>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4 Grupos de 2º ESO</a:t>
            </a:r>
            <a:r>
              <a:rPr lang="es-ES" sz="2600" b="1" i="0" u="none">
                <a:solidFill>
                  <a:srgbClr val="0070C0"/>
                </a:solidFill>
                <a:latin typeface="Calibri"/>
                <a:ea typeface="Calibri"/>
                <a:cs typeface="Calibri"/>
                <a:sym typeface="Calibri"/>
              </a:rPr>
              <a:t> </a:t>
            </a:r>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4 Grupos de 3º ESO </a:t>
            </a:r>
            <a:endParaRPr sz="2600" b="1" i="0" u="none">
              <a:solidFill>
                <a:srgbClr val="0070C0"/>
              </a:solidFill>
              <a:latin typeface="Calibri"/>
              <a:ea typeface="Calibri"/>
              <a:cs typeface="Calibri"/>
              <a:sym typeface="Calibri"/>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a:t>
            </a:r>
            <a:r>
              <a:rPr lang="es-ES" sz="2600"/>
              <a:t>4</a:t>
            </a:r>
            <a:r>
              <a:rPr lang="es-ES" sz="2600" b="0" i="0" u="none">
                <a:solidFill>
                  <a:schemeClr val="dk1"/>
                </a:solidFill>
                <a:latin typeface="Calibri"/>
                <a:ea typeface="Calibri"/>
                <a:cs typeface="Calibri"/>
                <a:sym typeface="Calibri"/>
              </a:rPr>
              <a:t> Grupos de 4º ESO</a:t>
            </a:r>
            <a:r>
              <a:rPr lang="es-ES" sz="1500" b="1" i="0" u="none">
                <a:solidFill>
                  <a:srgbClr val="0070C0"/>
                </a:solidFill>
                <a:latin typeface="Calibri"/>
                <a:ea typeface="Calibri"/>
                <a:cs typeface="Calibri"/>
                <a:sym typeface="Calibri"/>
              </a:rPr>
              <a:t> </a:t>
            </a:r>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a:t> 3 Grupos de </a:t>
            </a:r>
            <a:r>
              <a:rPr lang="es-ES" sz="2600" b="0" i="0" u="none">
                <a:solidFill>
                  <a:schemeClr val="dk1"/>
                </a:solidFill>
                <a:latin typeface="Calibri"/>
                <a:ea typeface="Calibri"/>
                <a:cs typeface="Calibri"/>
                <a:sym typeface="Calibri"/>
              </a:rPr>
              <a:t>Bachillerato </a:t>
            </a:r>
            <a:r>
              <a:rPr lang="es-ES" sz="2600"/>
              <a:t>HCS</a:t>
            </a:r>
            <a:r>
              <a:rPr lang="es-ES" sz="2600" b="0" i="0" u="none">
                <a:solidFill>
                  <a:schemeClr val="dk1"/>
                </a:solidFill>
                <a:latin typeface="Calibri"/>
                <a:ea typeface="Calibri"/>
                <a:cs typeface="Calibri"/>
                <a:sym typeface="Calibri"/>
              </a:rPr>
              <a:t> y C </a:t>
            </a:r>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a:t> 3 Grupos de </a:t>
            </a:r>
            <a:r>
              <a:rPr lang="es-ES" sz="2600" b="0" i="0" u="none">
                <a:solidFill>
                  <a:schemeClr val="dk1"/>
                </a:solidFill>
                <a:latin typeface="Calibri"/>
                <a:ea typeface="Calibri"/>
                <a:cs typeface="Calibri"/>
                <a:sym typeface="Calibri"/>
              </a:rPr>
              <a:t>Bachillerato </a:t>
            </a:r>
            <a:r>
              <a:rPr lang="es-ES" sz="2600"/>
              <a:t>HCS y C</a:t>
            </a:r>
            <a:endParaRPr sz="1500" b="1" i="0" u="none">
              <a:solidFill>
                <a:srgbClr val="0070C0"/>
              </a:solidFill>
              <a:latin typeface="Calibri"/>
              <a:ea typeface="Calibri"/>
              <a:cs typeface="Calibri"/>
              <a:sym typeface="Calibri"/>
            </a:endParaRPr>
          </a:p>
          <a:p>
            <a:pPr marL="342900" lvl="0" indent="-342900" algn="l" rtl="0">
              <a:lnSpc>
                <a:spcPct val="80000"/>
              </a:lnSpc>
              <a:spcBef>
                <a:spcPts val="520"/>
              </a:spcBef>
              <a:spcAft>
                <a:spcPts val="0"/>
              </a:spcAft>
              <a:buClr>
                <a:schemeClr val="dk1"/>
              </a:buClr>
              <a:buSzPts val="2600"/>
              <a:buNone/>
            </a:pPr>
            <a:endParaRPr sz="2600" b="0" i="0" u="none">
              <a:solidFill>
                <a:schemeClr val="dk1"/>
              </a:solidFill>
              <a:latin typeface="Calibri"/>
              <a:ea typeface="Calibri"/>
              <a:cs typeface="Calibri"/>
              <a:sym typeface="Calibri"/>
            </a:endParaRPr>
          </a:p>
          <a:p>
            <a:pPr marL="342900" lvl="0" indent="-342900" algn="l" rtl="0">
              <a:lnSpc>
                <a:spcPct val="80000"/>
              </a:lnSpc>
              <a:spcBef>
                <a:spcPts val="520"/>
              </a:spcBef>
              <a:spcAft>
                <a:spcPts val="0"/>
              </a:spcAft>
              <a:buClr>
                <a:schemeClr val="dk1"/>
              </a:buClr>
              <a:buSzPts val="2600"/>
              <a:buFont typeface="Noto Sans Symbols"/>
              <a:buChar char="❖"/>
            </a:pPr>
            <a:r>
              <a:rPr lang="es-ES" sz="2600" b="0" i="0" u="none">
                <a:solidFill>
                  <a:schemeClr val="dk1"/>
                </a:solidFill>
                <a:latin typeface="Calibri"/>
                <a:ea typeface="Calibri"/>
                <a:cs typeface="Calibri"/>
                <a:sym typeface="Calibri"/>
              </a:rPr>
              <a:t> 1 y 2º P.E.F.P.B. Agrojardinería y arreglos florales.</a:t>
            </a:r>
            <a:endParaRPr/>
          </a:p>
          <a:p>
            <a:pPr marL="342900" lvl="0" indent="-177800" algn="l" rtl="0">
              <a:lnSpc>
                <a:spcPct val="80000"/>
              </a:lnSpc>
              <a:spcBef>
                <a:spcPts val="520"/>
              </a:spcBef>
              <a:spcAft>
                <a:spcPts val="0"/>
              </a:spcAft>
              <a:buClr>
                <a:schemeClr val="dk1"/>
              </a:buClr>
              <a:buSzPts val="2600"/>
              <a:buFont typeface="Noto Sans Symbols"/>
              <a:buNone/>
            </a:pPr>
            <a:endParaRPr sz="2600" b="0" i="0" u="none">
              <a:solidFill>
                <a:schemeClr val="dk1"/>
              </a:solidFill>
              <a:latin typeface="Calibri"/>
              <a:ea typeface="Calibri"/>
              <a:cs typeface="Calibri"/>
              <a:sym typeface="Calibri"/>
            </a:endParaRPr>
          </a:p>
          <a:p>
            <a:pPr marL="342900" lvl="0" indent="-342900" algn="r" rtl="0">
              <a:lnSpc>
                <a:spcPct val="80000"/>
              </a:lnSpc>
              <a:spcBef>
                <a:spcPts val="520"/>
              </a:spcBef>
              <a:spcAft>
                <a:spcPts val="0"/>
              </a:spcAft>
              <a:buClr>
                <a:schemeClr val="dk1"/>
              </a:buClr>
              <a:buSzPts val="2600"/>
              <a:buNone/>
            </a:pPr>
            <a:r>
              <a:rPr lang="es-ES" sz="2600" b="0" i="0" u="none">
                <a:solidFill>
                  <a:schemeClr val="dk1"/>
                </a:solidFill>
                <a:latin typeface="Calibri"/>
                <a:ea typeface="Calibri"/>
                <a:cs typeface="Calibri"/>
                <a:sym typeface="Calibri"/>
              </a:rPr>
              <a:t>Número total de alumnado:</a:t>
            </a:r>
            <a:r>
              <a:rPr lang="es-ES" sz="2600"/>
              <a:t> 692</a:t>
            </a:r>
            <a:endParaRPr/>
          </a:p>
          <a:p>
            <a:pPr marL="342900" lvl="0" indent="-177800" algn="l" rtl="0">
              <a:lnSpc>
                <a:spcPct val="100000"/>
              </a:lnSpc>
              <a:spcBef>
                <a:spcPts val="520"/>
              </a:spcBef>
              <a:spcAft>
                <a:spcPts val="0"/>
              </a:spcAft>
              <a:buClr>
                <a:schemeClr val="dk1"/>
              </a:buClr>
              <a:buSzPts val="2600"/>
              <a:buNone/>
            </a:pPr>
            <a:endParaRPr sz="2600" b="0" i="0" u="none">
              <a:solidFill>
                <a:schemeClr val="dk1"/>
              </a:solidFill>
              <a:latin typeface="Calibri"/>
              <a:ea typeface="Calibri"/>
              <a:cs typeface="Calibri"/>
              <a:sym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
          <p:cNvSpPr txBox="1">
            <a:spLocks noGrp="1"/>
          </p:cNvSpPr>
          <p:nvPr>
            <p:ph type="title"/>
          </p:nvPr>
        </p:nvSpPr>
        <p:spPr>
          <a:xfrm>
            <a:off x="436562" y="76200"/>
            <a:ext cx="8402637" cy="68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s-ES" b="1">
                <a:solidFill>
                  <a:srgbClr val="FF00FF"/>
                </a:solidFill>
              </a:rPr>
              <a:t>Programa bilingüe</a:t>
            </a:r>
            <a:endParaRPr sz="3000" b="1">
              <a:solidFill>
                <a:srgbClr val="FF00FF"/>
              </a:solidFill>
            </a:endParaRPr>
          </a:p>
        </p:txBody>
      </p:sp>
      <p:sp>
        <p:nvSpPr>
          <p:cNvPr id="236" name="Google Shape;236;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chemeClr val="dk1"/>
              </a:buClr>
              <a:buSzPts val="3200"/>
              <a:buChar char="-"/>
            </a:pPr>
            <a:r>
              <a:rPr lang="es-ES" dirty="0">
                <a:solidFill>
                  <a:schemeClr val="dk1"/>
                </a:solidFill>
              </a:rPr>
              <a:t>El instituto  cuenta con 2 auxiliares de conversación de EEUU a tiempo completo. 12 horas semanales cada uno. </a:t>
            </a:r>
            <a:endParaRPr dirty="0">
              <a:solidFill>
                <a:schemeClr val="dk1"/>
              </a:solidFill>
            </a:endParaRPr>
          </a:p>
          <a:p>
            <a:pPr marL="457200" marR="0" lvl="0" indent="0" algn="l" rtl="0">
              <a:lnSpc>
                <a:spcPct val="100000"/>
              </a:lnSpc>
              <a:spcBef>
                <a:spcPts val="0"/>
              </a:spcBef>
              <a:spcAft>
                <a:spcPts val="0"/>
              </a:spcAft>
              <a:buNone/>
            </a:pPr>
            <a:r>
              <a:rPr lang="es-ES" dirty="0">
                <a:solidFill>
                  <a:schemeClr val="dk1"/>
                </a:solidFill>
              </a:rPr>
              <a:t>Indicad qué asignaturas se imparten en inglés.</a:t>
            </a:r>
            <a:endParaRPr dirty="0">
              <a:solidFill>
                <a:schemeClr val="dk1"/>
              </a:solidFill>
            </a:endParaRPr>
          </a:p>
          <a:p>
            <a:pPr marL="0" marR="0" lvl="0" indent="0" algn="l" rtl="0">
              <a:lnSpc>
                <a:spcPct val="100000"/>
              </a:lnSpc>
              <a:spcBef>
                <a:spcPts val="0"/>
              </a:spcBef>
              <a:spcAft>
                <a:spcPts val="0"/>
              </a:spcAft>
              <a:buNone/>
            </a:pPr>
            <a:r>
              <a:rPr lang="es-ES" dirty="0">
                <a:solidFill>
                  <a:schemeClr val="dk1"/>
                </a:solidFill>
              </a:rPr>
              <a:t> </a:t>
            </a:r>
            <a:r>
              <a:rPr lang="es-ES" sz="2000" dirty="0">
                <a:solidFill>
                  <a:schemeClr val="dk1"/>
                </a:solidFill>
              </a:rPr>
              <a:t>- </a:t>
            </a:r>
            <a:r>
              <a:rPr lang="es-ES" sz="2000" dirty="0" smtClean="0">
                <a:solidFill>
                  <a:schemeClr val="dk1"/>
                </a:solidFill>
              </a:rPr>
              <a:t>    1º </a:t>
            </a:r>
            <a:r>
              <a:rPr lang="es-ES" sz="2000" dirty="0">
                <a:solidFill>
                  <a:schemeClr val="dk1"/>
                </a:solidFill>
              </a:rPr>
              <a:t>ESO: </a:t>
            </a:r>
            <a:r>
              <a:rPr lang="es-ES" sz="2000" dirty="0" err="1">
                <a:solidFill>
                  <a:schemeClr val="dk1"/>
                </a:solidFill>
              </a:rPr>
              <a:t>music</a:t>
            </a:r>
            <a:r>
              <a:rPr lang="es-ES" sz="2000" dirty="0">
                <a:solidFill>
                  <a:schemeClr val="dk1"/>
                </a:solidFill>
              </a:rPr>
              <a:t>, PE, Geo &amp; </a:t>
            </a:r>
            <a:r>
              <a:rPr lang="es-ES" sz="2000" dirty="0" err="1">
                <a:solidFill>
                  <a:schemeClr val="dk1"/>
                </a:solidFill>
              </a:rPr>
              <a:t>Hist</a:t>
            </a:r>
            <a:r>
              <a:rPr lang="es-ES" sz="2000" dirty="0">
                <a:solidFill>
                  <a:schemeClr val="dk1"/>
                </a:solidFill>
              </a:rPr>
              <a:t>, </a:t>
            </a:r>
            <a:r>
              <a:rPr lang="es-ES" sz="2000" dirty="0" err="1">
                <a:solidFill>
                  <a:schemeClr val="dk1"/>
                </a:solidFill>
              </a:rPr>
              <a:t>Bilogy</a:t>
            </a:r>
            <a:endParaRPr sz="20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s-ES" sz="2000" dirty="0">
                <a:solidFill>
                  <a:schemeClr val="dk1"/>
                </a:solidFill>
              </a:rPr>
              <a:t>2º ESO: PE, </a:t>
            </a:r>
            <a:r>
              <a:rPr lang="es-ES" sz="2000" dirty="0" err="1">
                <a:solidFill>
                  <a:schemeClr val="dk1"/>
                </a:solidFill>
              </a:rPr>
              <a:t>music</a:t>
            </a:r>
            <a:r>
              <a:rPr lang="es-ES" sz="2000" dirty="0">
                <a:solidFill>
                  <a:schemeClr val="dk1"/>
                </a:solidFill>
              </a:rPr>
              <a:t>, Geo &amp; </a:t>
            </a:r>
            <a:r>
              <a:rPr lang="es-ES" sz="2000" dirty="0" err="1">
                <a:solidFill>
                  <a:schemeClr val="dk1"/>
                </a:solidFill>
              </a:rPr>
              <a:t>Hist</a:t>
            </a:r>
            <a:endParaRPr sz="20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s-ES" sz="2000" dirty="0">
                <a:solidFill>
                  <a:schemeClr val="dk1"/>
                </a:solidFill>
              </a:rPr>
              <a:t>3º ESO: Geo &amp; </a:t>
            </a:r>
            <a:r>
              <a:rPr lang="es-ES" sz="2000" dirty="0" err="1">
                <a:solidFill>
                  <a:schemeClr val="dk1"/>
                </a:solidFill>
              </a:rPr>
              <a:t>hist</a:t>
            </a:r>
            <a:r>
              <a:rPr lang="es-ES" sz="2000" dirty="0">
                <a:solidFill>
                  <a:schemeClr val="dk1"/>
                </a:solidFill>
              </a:rPr>
              <a:t>, </a:t>
            </a:r>
            <a:r>
              <a:rPr lang="es-ES" sz="2000" dirty="0" err="1">
                <a:solidFill>
                  <a:schemeClr val="dk1"/>
                </a:solidFill>
              </a:rPr>
              <a:t>Bioligy</a:t>
            </a:r>
            <a:endParaRPr sz="20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s-ES" sz="2000" dirty="0">
                <a:solidFill>
                  <a:schemeClr val="dk1"/>
                </a:solidFill>
              </a:rPr>
              <a:t>4º ESO: </a:t>
            </a:r>
            <a:r>
              <a:rPr lang="es-ES" sz="2000" dirty="0" err="1">
                <a:solidFill>
                  <a:schemeClr val="dk1"/>
                </a:solidFill>
              </a:rPr>
              <a:t>History</a:t>
            </a:r>
            <a:r>
              <a:rPr lang="es-ES" sz="2000" dirty="0">
                <a:solidFill>
                  <a:schemeClr val="dk1"/>
                </a:solidFill>
              </a:rPr>
              <a:t>, </a:t>
            </a:r>
            <a:r>
              <a:rPr lang="es-ES" sz="2000" dirty="0" err="1">
                <a:solidFill>
                  <a:schemeClr val="dk1"/>
                </a:solidFill>
              </a:rPr>
              <a:t>Scientific</a:t>
            </a:r>
            <a:r>
              <a:rPr lang="es-ES" sz="2000" dirty="0">
                <a:solidFill>
                  <a:schemeClr val="dk1"/>
                </a:solidFill>
              </a:rPr>
              <a:t> Culture, Dibujo técnico</a:t>
            </a:r>
            <a:endParaRPr sz="2000" dirty="0">
              <a:solidFill>
                <a:schemeClr val="dk1"/>
              </a:solidFill>
            </a:endParaRPr>
          </a:p>
          <a:p>
            <a:pPr marL="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None/>
            </a:pPr>
            <a:r>
              <a:rPr lang="es-ES" sz="2000" dirty="0">
                <a:solidFill>
                  <a:schemeClr val="dk1"/>
                </a:solidFill>
              </a:rPr>
              <a:t>BACHILLERATO:: PHILOSOPHY, SCIENTIFIC CULTURE.</a:t>
            </a:r>
            <a:endParaRPr sz="20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a02770fb18_0_0"/>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t>CRITERIOS DE CALIFICACIÓN</a:t>
            </a:r>
            <a:endParaRPr b="1"/>
          </a:p>
        </p:txBody>
      </p:sp>
      <p:sp>
        <p:nvSpPr>
          <p:cNvPr id="243" name="Google Shape;243;ga02770fb18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SzPts val="3200"/>
              <a:buChar char="-"/>
            </a:pPr>
            <a:r>
              <a:rPr lang="es-ES"/>
              <a:t>El profesorado de la materia lo comunicará al alumnado.</a:t>
            </a:r>
            <a:endParaRPr/>
          </a:p>
          <a:p>
            <a:pPr marL="457200" lvl="0" indent="0" algn="l" rtl="0">
              <a:lnSpc>
                <a:spcPct val="100000"/>
              </a:lnSpc>
              <a:spcBef>
                <a:spcPts val="640"/>
              </a:spcBef>
              <a:spcAft>
                <a:spcPts val="0"/>
              </a:spcAft>
              <a:buSzPts val="3200"/>
              <a:buNone/>
            </a:pPr>
            <a:endParaRPr/>
          </a:p>
          <a:p>
            <a:pPr marL="457200" lvl="0" indent="-431800" algn="l" rtl="0">
              <a:lnSpc>
                <a:spcPct val="100000"/>
              </a:lnSpc>
              <a:spcBef>
                <a:spcPts val="640"/>
              </a:spcBef>
              <a:spcAft>
                <a:spcPts val="0"/>
              </a:spcAft>
              <a:buSzPts val="3200"/>
              <a:buChar char="-"/>
            </a:pPr>
            <a:r>
              <a:rPr lang="es-ES"/>
              <a:t>Se podrán consultar en el </a:t>
            </a:r>
            <a:r>
              <a:rPr lang="es-ES" b="1"/>
              <a:t>blog</a:t>
            </a:r>
            <a:r>
              <a:rPr lang="es-ES"/>
              <a:t> del centro a partir del 15 de noviembre, en el apartado de “Programaciones didácticas”.</a:t>
            </a:r>
            <a:endParaRPr/>
          </a:p>
          <a:p>
            <a:pPr marL="25400" lvl="0" indent="0" algn="ctr" rtl="0">
              <a:lnSpc>
                <a:spcPct val="100000"/>
              </a:lnSpc>
              <a:spcBef>
                <a:spcPts val="640"/>
              </a:spcBef>
              <a:spcAft>
                <a:spcPts val="0"/>
              </a:spcAft>
              <a:buSzPts val="3200"/>
              <a:buNone/>
            </a:pPr>
            <a:r>
              <a:rPr lang="es-ES" b="1">
                <a:solidFill>
                  <a:srgbClr val="0070C0"/>
                </a:solidFill>
              </a:rPr>
              <a:t>iesmaestropadilla.es/blog</a:t>
            </a:r>
            <a:endParaRPr b="1">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5b0b491c04_0_5"/>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solidFill>
                  <a:srgbClr val="6AA84F"/>
                </a:solidFill>
              </a:rPr>
              <a:t>PROMOCIÓN </a:t>
            </a:r>
            <a:r>
              <a:rPr lang="es-ES" b="1"/>
              <a:t> del alumnado ESO</a:t>
            </a:r>
            <a:endParaRPr b="1"/>
          </a:p>
        </p:txBody>
      </p:sp>
      <p:sp>
        <p:nvSpPr>
          <p:cNvPr id="250" name="Google Shape;250;g15b0b491c04_0_5"/>
          <p:cNvSpPr txBox="1">
            <a:spLocks noGrp="1"/>
          </p:cNvSpPr>
          <p:nvPr>
            <p:ph type="body" idx="1"/>
          </p:nvPr>
        </p:nvSpPr>
        <p:spPr>
          <a:xfrm>
            <a:off x="457200" y="944025"/>
            <a:ext cx="8229600" cy="5483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40"/>
              </a:spcBef>
              <a:spcAft>
                <a:spcPts val="0"/>
              </a:spcAft>
              <a:buNone/>
            </a:pPr>
            <a:r>
              <a:rPr lang="es-ES">
                <a:solidFill>
                  <a:schemeClr val="dk1"/>
                </a:solidFill>
              </a:rPr>
              <a:t>Promocionarán quienes hayan superado las materias o ámbitos o tengan evaluación negativa en </a:t>
            </a:r>
            <a:r>
              <a:rPr lang="es-ES" b="1">
                <a:solidFill>
                  <a:schemeClr val="dk1"/>
                </a:solidFill>
              </a:rPr>
              <a:t>una o dos materias</a:t>
            </a:r>
            <a:r>
              <a:rPr lang="es-ES">
                <a:solidFill>
                  <a:schemeClr val="dk1"/>
                </a:solidFill>
              </a:rPr>
              <a:t>.</a:t>
            </a:r>
            <a:r>
              <a:rPr lang="es-ES" sz="2700">
                <a:solidFill>
                  <a:schemeClr val="dk1"/>
                </a:solidFill>
              </a:rPr>
              <a:t>O cuando el equipo docente considere que las materias no superadas no les impidan seguir con éxito el curso siguiente, considerando: </a:t>
            </a:r>
            <a:r>
              <a:rPr lang="es-ES" sz="2700" i="1">
                <a:solidFill>
                  <a:schemeClr val="dk1"/>
                </a:solidFill>
              </a:rPr>
              <a:t>a) La evolución positiva del alumnado en todas las actividades de evaluación propuestas.b) Que  el alumnado haya participado activamente con implicación, atención y esfuerzo en las materias no superadas.</a:t>
            </a:r>
            <a:endParaRPr sz="2700" i="1">
              <a:solidFill>
                <a:schemeClr val="dk1"/>
              </a:solidFill>
            </a:endParaRPr>
          </a:p>
          <a:p>
            <a:pPr marL="0" lvl="0" indent="0" algn="just" rtl="0">
              <a:spcBef>
                <a:spcPts val="640"/>
              </a:spcBef>
              <a:spcAft>
                <a:spcPts val="0"/>
              </a:spcAft>
              <a:buNone/>
            </a:pPr>
            <a:r>
              <a:rPr lang="es-ES" sz="2500">
                <a:solidFill>
                  <a:schemeClr val="dk1"/>
                </a:solidFill>
              </a:rPr>
              <a:t>Las decisiones se toman por consenso o por mayoría cualificada de ⅔ de los integrantes del equipo docente.</a:t>
            </a:r>
            <a:endParaRPr sz="2500">
              <a:solidFill>
                <a:schemeClr val="dk1"/>
              </a:solidFill>
            </a:endParaRPr>
          </a:p>
          <a:p>
            <a:pPr marL="0" lvl="0" indent="0" algn="just" rtl="0">
              <a:lnSpc>
                <a:spcPct val="100000"/>
              </a:lnSpc>
              <a:spcBef>
                <a:spcPts val="640"/>
              </a:spcBef>
              <a:spcAft>
                <a:spcPts val="0"/>
              </a:spcAft>
              <a:buNone/>
            </a:pPr>
            <a:r>
              <a:rPr lang="es-ES">
                <a:solidFill>
                  <a:schemeClr val="dk1"/>
                </a:solidFill>
              </a:rPr>
              <a:t>No existe evaluación en septiembre.</a:t>
            </a:r>
            <a:endParaRPr>
              <a:solidFill>
                <a:schemeClr val="dk1"/>
              </a:solidFill>
            </a:endParaRPr>
          </a:p>
          <a:p>
            <a:pPr marL="0" lvl="0" indent="0" algn="l" rtl="0">
              <a:lnSpc>
                <a:spcPct val="100000"/>
              </a:lnSpc>
              <a:spcBef>
                <a:spcPts val="640"/>
              </a:spcBef>
              <a:spcAft>
                <a:spcPts val="0"/>
              </a:spcAft>
              <a:buNone/>
            </a:pP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5b0b491c04_0_17"/>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solidFill>
                  <a:schemeClr val="accent2"/>
                </a:solidFill>
              </a:rPr>
              <a:t>TITULACIÓN</a:t>
            </a:r>
            <a:r>
              <a:rPr lang="es-ES" b="1"/>
              <a:t> del alumnado  de 4º ESO</a:t>
            </a:r>
            <a:endParaRPr b="1"/>
          </a:p>
        </p:txBody>
      </p:sp>
      <p:sp>
        <p:nvSpPr>
          <p:cNvPr id="257" name="Google Shape;257;g15b0b491c04_0_17"/>
          <p:cNvSpPr txBox="1">
            <a:spLocks noGrp="1"/>
          </p:cNvSpPr>
          <p:nvPr>
            <p:ph type="body" idx="1"/>
          </p:nvPr>
        </p:nvSpPr>
        <p:spPr>
          <a:xfrm>
            <a:off x="457200" y="977250"/>
            <a:ext cx="8597700" cy="57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r>
              <a:rPr lang="es-ES" sz="2700">
                <a:solidFill>
                  <a:schemeClr val="dk1"/>
                </a:solidFill>
              </a:rPr>
              <a:t>Titulará el alumnado que haya adquirido, a juicio del equipo docente, las competencias clave  y alcanzado los Objetivos de la etapa. </a:t>
            </a:r>
            <a:endParaRPr sz="2700">
              <a:solidFill>
                <a:schemeClr val="dk1"/>
              </a:solidFill>
            </a:endParaRPr>
          </a:p>
          <a:p>
            <a:pPr marL="0" lvl="0" indent="0" algn="l" rtl="0">
              <a:lnSpc>
                <a:spcPct val="100000"/>
              </a:lnSpc>
              <a:spcBef>
                <a:spcPts val="640"/>
              </a:spcBef>
              <a:spcAft>
                <a:spcPts val="0"/>
              </a:spcAft>
              <a:buNone/>
            </a:pPr>
            <a:r>
              <a:rPr lang="es-ES" sz="2700">
                <a:solidFill>
                  <a:schemeClr val="dk1"/>
                </a:solidFill>
              </a:rPr>
              <a:t>Se tendrá en cuenta:</a:t>
            </a:r>
            <a:endParaRPr sz="2700">
              <a:solidFill>
                <a:schemeClr val="dk1"/>
              </a:solidFill>
            </a:endParaRPr>
          </a:p>
          <a:p>
            <a:pPr marL="0" lvl="0" indent="0" algn="l" rtl="0">
              <a:lnSpc>
                <a:spcPct val="100000"/>
              </a:lnSpc>
              <a:spcBef>
                <a:spcPts val="640"/>
              </a:spcBef>
              <a:spcAft>
                <a:spcPts val="0"/>
              </a:spcAft>
              <a:buNone/>
            </a:pPr>
            <a:r>
              <a:rPr lang="es-ES" sz="2700" i="1">
                <a:solidFill>
                  <a:schemeClr val="dk1"/>
                </a:solidFill>
              </a:rPr>
              <a:t>-La evolución positiva del alumnado en todas las actividades de evaluación propuestas.</a:t>
            </a:r>
            <a:endParaRPr sz="2700" i="1">
              <a:solidFill>
                <a:schemeClr val="dk1"/>
              </a:solidFill>
            </a:endParaRPr>
          </a:p>
          <a:p>
            <a:pPr marL="0" lvl="0" indent="0" algn="l" rtl="0">
              <a:lnSpc>
                <a:spcPct val="100000"/>
              </a:lnSpc>
              <a:spcBef>
                <a:spcPts val="640"/>
              </a:spcBef>
              <a:spcAft>
                <a:spcPts val="0"/>
              </a:spcAft>
              <a:buNone/>
            </a:pPr>
            <a:r>
              <a:rPr lang="es-ES" sz="2700" i="1">
                <a:solidFill>
                  <a:schemeClr val="dk1"/>
                </a:solidFill>
              </a:rPr>
              <a:t>- Participación activa con implicación, atención y esfuerzo en las materias no superadas.</a:t>
            </a:r>
            <a:endParaRPr sz="2700" i="1">
              <a:solidFill>
                <a:schemeClr val="dk1"/>
              </a:solidFill>
            </a:endParaRPr>
          </a:p>
          <a:p>
            <a:pPr marL="0" lvl="0" indent="0" algn="l" rtl="0">
              <a:spcBef>
                <a:spcPts val="640"/>
              </a:spcBef>
              <a:spcAft>
                <a:spcPts val="0"/>
              </a:spcAft>
              <a:buNone/>
            </a:pPr>
            <a:r>
              <a:rPr lang="es-ES" sz="2500">
                <a:solidFill>
                  <a:schemeClr val="dk1"/>
                </a:solidFill>
              </a:rPr>
              <a:t>Las decisiones se toman por consenso o por mayoría cualificada de ⅔ de los integrantes del equipo docente, con el asesoramiento del orientador.</a:t>
            </a:r>
            <a:endParaRPr sz="2500">
              <a:solidFill>
                <a:schemeClr val="dk1"/>
              </a:solidFill>
            </a:endParaRPr>
          </a:p>
          <a:p>
            <a:pPr marL="0" lvl="0" indent="0" algn="l" rtl="0">
              <a:lnSpc>
                <a:spcPct val="100000"/>
              </a:lnSpc>
              <a:spcBef>
                <a:spcPts val="640"/>
              </a:spcBef>
              <a:spcAft>
                <a:spcPts val="0"/>
              </a:spcAft>
              <a:buNone/>
            </a:pPr>
            <a:r>
              <a:rPr lang="es-ES" sz="2900">
                <a:solidFill>
                  <a:schemeClr val="dk1"/>
                </a:solidFill>
              </a:rPr>
              <a:t>No existe evaluación en septiembre.</a:t>
            </a:r>
            <a:endParaRPr sz="2900">
              <a:solidFill>
                <a:schemeClr val="dk1"/>
              </a:solidFill>
            </a:endParaRPr>
          </a:p>
          <a:p>
            <a:pPr marL="0" lvl="0" indent="0" algn="l" rtl="0">
              <a:lnSpc>
                <a:spcPct val="100000"/>
              </a:lnSpc>
              <a:spcBef>
                <a:spcPts val="640"/>
              </a:spcBef>
              <a:spcAft>
                <a:spcPts val="0"/>
              </a:spcAft>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81c0c88481_0_13"/>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solidFill>
                  <a:schemeClr val="accent2"/>
                </a:solidFill>
              </a:rPr>
              <a:t>Mención  Honorífica </a:t>
            </a:r>
            <a:r>
              <a:rPr lang="es-ES" b="1"/>
              <a:t>en 4º ESO</a:t>
            </a:r>
            <a:endParaRPr b="1"/>
          </a:p>
        </p:txBody>
      </p:sp>
      <p:sp>
        <p:nvSpPr>
          <p:cNvPr id="264" name="Google Shape;264;g281c0c88481_0_13"/>
          <p:cNvSpPr txBox="1">
            <a:spLocks noGrp="1"/>
          </p:cNvSpPr>
          <p:nvPr>
            <p:ph type="body" idx="1"/>
          </p:nvPr>
        </p:nvSpPr>
        <p:spPr>
          <a:xfrm>
            <a:off x="457200" y="977250"/>
            <a:ext cx="8219440" cy="57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endParaRPr sz="2200" dirty="0">
              <a:solidFill>
                <a:schemeClr val="dk1"/>
              </a:solidFill>
            </a:endParaRPr>
          </a:p>
          <a:p>
            <a:pPr marL="0" lvl="0" indent="0" algn="l" rtl="0">
              <a:lnSpc>
                <a:spcPct val="100000"/>
              </a:lnSpc>
              <a:spcBef>
                <a:spcPts val="640"/>
              </a:spcBef>
              <a:spcAft>
                <a:spcPts val="0"/>
              </a:spcAft>
              <a:buNone/>
            </a:pPr>
            <a:endParaRPr sz="2200" dirty="0">
              <a:solidFill>
                <a:schemeClr val="dk1"/>
              </a:solidFill>
            </a:endParaRPr>
          </a:p>
          <a:p>
            <a:pPr marL="0" lvl="0" indent="0" algn="l" rtl="0">
              <a:lnSpc>
                <a:spcPct val="100000"/>
              </a:lnSpc>
              <a:spcBef>
                <a:spcPts val="640"/>
              </a:spcBef>
              <a:spcAft>
                <a:spcPts val="0"/>
              </a:spcAft>
              <a:buNone/>
            </a:pPr>
            <a:endParaRPr sz="2200" dirty="0">
              <a:solidFill>
                <a:schemeClr val="dk1"/>
              </a:solidFill>
            </a:endParaRPr>
          </a:p>
          <a:p>
            <a:pPr marL="0" lvl="0" indent="0" algn="l" rtl="0">
              <a:lnSpc>
                <a:spcPct val="100000"/>
              </a:lnSpc>
              <a:spcBef>
                <a:spcPts val="640"/>
              </a:spcBef>
              <a:spcAft>
                <a:spcPts val="0"/>
              </a:spcAft>
              <a:buNone/>
            </a:pPr>
            <a:endParaRPr sz="2200" dirty="0">
              <a:solidFill>
                <a:schemeClr val="dk1"/>
              </a:solidFill>
            </a:endParaRPr>
          </a:p>
          <a:p>
            <a:pPr marL="0" lvl="0" indent="0" algn="just" rtl="0">
              <a:lnSpc>
                <a:spcPct val="100000"/>
              </a:lnSpc>
              <a:spcBef>
                <a:spcPts val="640"/>
              </a:spcBef>
              <a:spcAft>
                <a:spcPts val="0"/>
              </a:spcAft>
              <a:buNone/>
            </a:pPr>
            <a:r>
              <a:rPr lang="es-ES" sz="2200" dirty="0">
                <a:solidFill>
                  <a:schemeClr val="dk1"/>
                </a:solidFill>
              </a:rPr>
              <a:t>Al finalizar la etapa, a juicio del equipo docente, cuando el alumnado demuestre que ha alcanzado un desarrollo académico excelente, se le otorgará Mención Honorífica por materia. Esta circunstancia </a:t>
            </a:r>
            <a:r>
              <a:rPr lang="es-ES" sz="2200" dirty="0" smtClean="0">
                <a:solidFill>
                  <a:schemeClr val="dk1"/>
                </a:solidFill>
              </a:rPr>
              <a:t>quedará </a:t>
            </a:r>
            <a:r>
              <a:rPr lang="es-ES" sz="2200" dirty="0">
                <a:solidFill>
                  <a:schemeClr val="dk1"/>
                </a:solidFill>
              </a:rPr>
              <a:t>reflejada en el historial académico del alumnado.</a:t>
            </a:r>
            <a:endParaRPr sz="2200"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5b0b491c04_0_11"/>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t>PROMOCIÓN del alumnado de  1º BACHILLERATO</a:t>
            </a:r>
            <a:endParaRPr b="1"/>
          </a:p>
        </p:txBody>
      </p:sp>
      <p:sp>
        <p:nvSpPr>
          <p:cNvPr id="271" name="Google Shape;271;g15b0b491c04_0_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640"/>
              </a:spcBef>
              <a:spcAft>
                <a:spcPts val="0"/>
              </a:spcAft>
              <a:buNone/>
            </a:pPr>
            <a:endParaRPr/>
          </a:p>
          <a:p>
            <a:pPr marL="457200" lvl="0" indent="0" algn="l" rtl="0">
              <a:lnSpc>
                <a:spcPct val="100000"/>
              </a:lnSpc>
              <a:spcBef>
                <a:spcPts val="640"/>
              </a:spcBef>
              <a:spcAft>
                <a:spcPts val="0"/>
              </a:spcAft>
              <a:buSzPts val="3200"/>
              <a:buNone/>
            </a:pPr>
            <a:r>
              <a:rPr lang="es-ES" b="1">
                <a:solidFill>
                  <a:srgbClr val="00B0F0"/>
                </a:solidFill>
              </a:rPr>
              <a:t>De 1º bachillerato a 2º bachillerato: </a:t>
            </a:r>
            <a:r>
              <a:rPr lang="es-ES" b="1">
                <a:solidFill>
                  <a:schemeClr val="dk1"/>
                </a:solidFill>
              </a:rPr>
              <a:t>Haber superado todas las materias o dos materias con evaluación negativa, como máximo.</a:t>
            </a:r>
            <a:endParaRPr b="1">
              <a:solidFill>
                <a:schemeClr val="dk1"/>
              </a:solidFill>
            </a:endParaRPr>
          </a:p>
          <a:p>
            <a:pPr marL="457200" lvl="0" indent="0" algn="l" rtl="0">
              <a:lnSpc>
                <a:spcPct val="100000"/>
              </a:lnSpc>
              <a:spcBef>
                <a:spcPts val="640"/>
              </a:spcBef>
              <a:spcAft>
                <a:spcPts val="0"/>
              </a:spcAft>
              <a:buSzPts val="3200"/>
              <a:buNone/>
            </a:pPr>
            <a:r>
              <a:rPr lang="es-ES" sz="1650">
                <a:solidFill>
                  <a:srgbClr val="111111"/>
                </a:solidFill>
                <a:highlight>
                  <a:srgbClr val="FFFFFF"/>
                </a:highlight>
                <a:latin typeface="Arial"/>
                <a:ea typeface="Arial"/>
                <a:cs typeface="Arial"/>
                <a:sym typeface="Arial"/>
              </a:rPr>
              <a:t>El alumnado podrá repetir cada uno de los cursos ( 1º y 2º bachillerato) una sola vez como máximo, si bien excepcionalmente podrá repetir uno de los cursos una segunda vez, previo informe favorable del equipo docente.</a:t>
            </a:r>
            <a:endParaRPr sz="1650">
              <a:solidFill>
                <a:srgbClr val="111111"/>
              </a:solidFill>
              <a:highlight>
                <a:srgbClr val="FFFFFF"/>
              </a:highlight>
              <a:latin typeface="Arial"/>
              <a:ea typeface="Arial"/>
              <a:cs typeface="Arial"/>
              <a:sym typeface="Arial"/>
            </a:endParaRPr>
          </a:p>
          <a:p>
            <a:pPr marL="457200" lvl="0" indent="0" algn="l" rtl="0">
              <a:lnSpc>
                <a:spcPct val="100000"/>
              </a:lnSpc>
              <a:spcBef>
                <a:spcPts val="640"/>
              </a:spcBef>
              <a:spcAft>
                <a:spcPts val="0"/>
              </a:spcAft>
              <a:buSzPts val="3200"/>
              <a:buNone/>
            </a:pPr>
            <a:r>
              <a:rPr lang="es-ES" sz="1650">
                <a:solidFill>
                  <a:srgbClr val="111111"/>
                </a:solidFill>
                <a:highlight>
                  <a:srgbClr val="FFFFFF"/>
                </a:highlight>
                <a:latin typeface="Arial"/>
                <a:ea typeface="Arial"/>
                <a:cs typeface="Arial"/>
                <a:sym typeface="Arial"/>
              </a:rPr>
              <a:t>Exámenes extraordinarios en septiembre</a:t>
            </a:r>
            <a:endParaRPr sz="1650">
              <a:solidFill>
                <a:srgbClr val="111111"/>
              </a:solidFill>
              <a:highlight>
                <a:srgbClr val="FFFFFF"/>
              </a:highlight>
              <a:latin typeface="Arial"/>
              <a:ea typeface="Arial"/>
              <a:cs typeface="Arial"/>
              <a:sym typeface="Arial"/>
            </a:endParaRPr>
          </a:p>
          <a:p>
            <a:pPr marL="457200" lvl="0" indent="0" algn="l" rtl="0">
              <a:lnSpc>
                <a:spcPct val="100000"/>
              </a:lnSpc>
              <a:spcBef>
                <a:spcPts val="640"/>
              </a:spcBef>
              <a:spcAft>
                <a:spcPts val="0"/>
              </a:spcAft>
              <a:buSzPts val="3200"/>
              <a:buNone/>
            </a:pPr>
            <a:endParaRPr sz="3700"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rgbClr val="00B0F0"/>
              </a:solidFill>
            </a:endParaRPr>
          </a:p>
          <a:p>
            <a:pPr marL="0" lvl="0" indent="0" algn="l" rtl="0">
              <a:lnSpc>
                <a:spcPct val="100000"/>
              </a:lnSpc>
              <a:spcBef>
                <a:spcPts val="640"/>
              </a:spcBef>
              <a:spcAft>
                <a:spcPts val="0"/>
              </a:spcAft>
              <a:buNone/>
            </a:pPr>
            <a:endParaRPr b="1">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5a69f2e362_0_0"/>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t>Titulación 2º BACHILLERATO</a:t>
            </a:r>
            <a:endParaRPr b="1"/>
          </a:p>
        </p:txBody>
      </p:sp>
      <p:sp>
        <p:nvSpPr>
          <p:cNvPr id="278" name="Google Shape;278;g15a69f2e362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s-ES" sz="2300" b="1">
                <a:solidFill>
                  <a:schemeClr val="dk1"/>
                </a:solidFill>
              </a:rPr>
              <a:t>Haber superado todas las materias </a:t>
            </a:r>
            <a:r>
              <a:rPr lang="es-ES" sz="2300" b="1" i="1">
                <a:solidFill>
                  <a:schemeClr val="dk1"/>
                </a:solidFill>
              </a:rPr>
              <a:t>salvo una</a:t>
            </a:r>
            <a:r>
              <a:rPr lang="es-ES" sz="2300" b="1">
                <a:solidFill>
                  <a:schemeClr val="dk1"/>
                </a:solidFill>
              </a:rPr>
              <a:t>, siempre que se cumplan los siguientes requisitos:</a:t>
            </a:r>
            <a:endParaRPr sz="2300" b="1">
              <a:solidFill>
                <a:schemeClr val="dk1"/>
              </a:solidFill>
            </a:endParaRPr>
          </a:p>
          <a:p>
            <a:pPr marL="0" lvl="0" indent="0" algn="just" rtl="0">
              <a:lnSpc>
                <a:spcPct val="100000"/>
              </a:lnSpc>
              <a:spcBef>
                <a:spcPts val="640"/>
              </a:spcBef>
              <a:spcAft>
                <a:spcPts val="0"/>
              </a:spcAft>
              <a:buSzPts val="3200"/>
              <a:buNone/>
            </a:pPr>
            <a:r>
              <a:rPr lang="es-ES" sz="2300" b="1">
                <a:solidFill>
                  <a:schemeClr val="dk1"/>
                </a:solidFill>
              </a:rPr>
              <a:t>a)</a:t>
            </a:r>
            <a:r>
              <a:rPr lang="es-ES" sz="2300">
                <a:solidFill>
                  <a:schemeClr val="dk1"/>
                </a:solidFill>
              </a:rPr>
              <a:t> que el equipo docente considere que el alumno o la alumna ha alcanzado los objetivos y competencias vinculados a ese título.</a:t>
            </a:r>
            <a:endParaRPr sz="2300">
              <a:solidFill>
                <a:schemeClr val="dk1"/>
              </a:solidFill>
            </a:endParaRPr>
          </a:p>
          <a:p>
            <a:pPr marL="0" lvl="0" indent="0" algn="just" rtl="0">
              <a:lnSpc>
                <a:spcPct val="100000"/>
              </a:lnSpc>
              <a:spcBef>
                <a:spcPts val="640"/>
              </a:spcBef>
              <a:spcAft>
                <a:spcPts val="0"/>
              </a:spcAft>
              <a:buSzPts val="3200"/>
              <a:buNone/>
            </a:pPr>
            <a:r>
              <a:rPr lang="es-ES" sz="2300" b="1">
                <a:solidFill>
                  <a:schemeClr val="dk1"/>
                </a:solidFill>
              </a:rPr>
              <a:t>b)</a:t>
            </a:r>
            <a:r>
              <a:rPr lang="es-ES" sz="2300">
                <a:solidFill>
                  <a:schemeClr val="dk1"/>
                </a:solidFill>
              </a:rPr>
              <a:t> que no se haya producido una inasistencia continuada y no justificada por parte del alumno o la alumna en la materia.</a:t>
            </a:r>
            <a:endParaRPr sz="2300">
              <a:solidFill>
                <a:schemeClr val="dk1"/>
              </a:solidFill>
            </a:endParaRPr>
          </a:p>
          <a:p>
            <a:pPr marL="0" lvl="0" indent="0" algn="just" rtl="0">
              <a:lnSpc>
                <a:spcPct val="100000"/>
              </a:lnSpc>
              <a:spcBef>
                <a:spcPts val="640"/>
              </a:spcBef>
              <a:spcAft>
                <a:spcPts val="0"/>
              </a:spcAft>
              <a:buSzPts val="3200"/>
              <a:buNone/>
            </a:pPr>
            <a:r>
              <a:rPr lang="es-ES" sz="2300" b="1">
                <a:solidFill>
                  <a:schemeClr val="dk1"/>
                </a:solidFill>
              </a:rPr>
              <a:t>c)</a:t>
            </a:r>
            <a:r>
              <a:rPr lang="es-ES" sz="2300">
                <a:solidFill>
                  <a:schemeClr val="dk1"/>
                </a:solidFill>
              </a:rPr>
              <a:t> que el alumno o la alumna se haya presentado a las pruebas y realizado las actividades necesarias para su evaluación, incluidas las de la convocatoria extraordinaria. </a:t>
            </a:r>
            <a:endParaRPr sz="2300">
              <a:solidFill>
                <a:schemeClr val="dk1"/>
              </a:solidFill>
            </a:endParaRPr>
          </a:p>
          <a:p>
            <a:pPr marL="0" lvl="0" indent="0" algn="just" rtl="0">
              <a:lnSpc>
                <a:spcPct val="100000"/>
              </a:lnSpc>
              <a:spcBef>
                <a:spcPts val="640"/>
              </a:spcBef>
              <a:spcAft>
                <a:spcPts val="0"/>
              </a:spcAft>
              <a:buSzPts val="3200"/>
              <a:buNone/>
            </a:pPr>
            <a:r>
              <a:rPr lang="es-ES" sz="2300" b="1">
                <a:solidFill>
                  <a:schemeClr val="dk1"/>
                </a:solidFill>
              </a:rPr>
              <a:t>d)</a:t>
            </a:r>
            <a:r>
              <a:rPr lang="es-ES" sz="2300">
                <a:solidFill>
                  <a:schemeClr val="dk1"/>
                </a:solidFill>
              </a:rPr>
              <a:t> que la media aritmética de las calificaciones obtenidas en todas las materias de la etapa sea igual o superior a cinco. </a:t>
            </a:r>
            <a:endParaRPr sz="2300">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rgbClr val="00B0F0"/>
              </a:solidFill>
            </a:endParaRPr>
          </a:p>
          <a:p>
            <a:pPr marL="0" lvl="0" indent="0" algn="l" rtl="0">
              <a:lnSpc>
                <a:spcPct val="100000"/>
              </a:lnSpc>
              <a:spcBef>
                <a:spcPts val="640"/>
              </a:spcBef>
              <a:spcAft>
                <a:spcPts val="0"/>
              </a:spcAft>
              <a:buNone/>
            </a:pPr>
            <a:endParaRPr b="1">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81c0c88481_0_5"/>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solidFill>
                  <a:srgbClr val="93C47D"/>
                </a:solidFill>
              </a:rPr>
              <a:t>Titulación</a:t>
            </a:r>
            <a:r>
              <a:rPr lang="es-ES" b="1"/>
              <a:t> 2º BACHILLERATO</a:t>
            </a:r>
            <a:endParaRPr b="1"/>
          </a:p>
        </p:txBody>
      </p:sp>
      <p:sp>
        <p:nvSpPr>
          <p:cNvPr id="285" name="Google Shape;285;g281c0c88481_0_5"/>
          <p:cNvSpPr txBox="1">
            <a:spLocks noGrp="1"/>
          </p:cNvSpPr>
          <p:nvPr>
            <p:ph type="body" idx="1"/>
          </p:nvPr>
        </p:nvSpPr>
        <p:spPr>
          <a:xfrm>
            <a:off x="457200" y="1175150"/>
            <a:ext cx="8229600" cy="4951200"/>
          </a:xfrm>
          <a:prstGeom prst="rect">
            <a:avLst/>
          </a:prstGeom>
          <a:noFill/>
          <a:ln>
            <a:noFill/>
          </a:ln>
        </p:spPr>
        <p:txBody>
          <a:bodyPr spcFirstLastPara="1" wrap="square" lIns="91425" tIns="45700" rIns="91425" bIns="45700" anchor="t" anchorCtr="0">
            <a:noAutofit/>
          </a:bodyPr>
          <a:lstStyle/>
          <a:p>
            <a:pPr marL="457200" lvl="0" indent="-339725" algn="just" rtl="0">
              <a:lnSpc>
                <a:spcPct val="100000"/>
              </a:lnSpc>
              <a:spcBef>
                <a:spcPts val="640"/>
              </a:spcBef>
              <a:spcAft>
                <a:spcPts val="0"/>
              </a:spcAft>
              <a:buClr>
                <a:srgbClr val="111111"/>
              </a:buClr>
              <a:buSzPts val="1750"/>
              <a:buFont typeface="Arial"/>
              <a:buChar char="-"/>
            </a:pPr>
            <a:r>
              <a:rPr lang="es-ES" sz="1750">
                <a:solidFill>
                  <a:srgbClr val="111111"/>
                </a:solidFill>
                <a:highlight>
                  <a:srgbClr val="FFFFFF"/>
                </a:highlight>
                <a:latin typeface="Arial"/>
                <a:ea typeface="Arial"/>
                <a:cs typeface="Arial"/>
                <a:sym typeface="Arial"/>
              </a:rPr>
              <a:t>Las decisiones sobre la obtención del título serán adoptadas de forma colegiada por el equipo docente, con el asesoramiento, en su caso, del departamento de orientación. En caso de que no exista consenso, las decisiones se tomarán por mayoría cualificada de dos tercios de los integrantes del equipo docente.</a:t>
            </a:r>
            <a:endParaRPr sz="1750">
              <a:solidFill>
                <a:srgbClr val="111111"/>
              </a:solidFill>
              <a:highlight>
                <a:srgbClr val="FFFFFF"/>
              </a:highlight>
              <a:latin typeface="Arial"/>
              <a:ea typeface="Arial"/>
              <a:cs typeface="Arial"/>
              <a:sym typeface="Arial"/>
            </a:endParaRPr>
          </a:p>
          <a:p>
            <a:pPr marL="457200" lvl="0" indent="0" algn="just" rtl="0">
              <a:lnSpc>
                <a:spcPct val="100000"/>
              </a:lnSpc>
              <a:spcBef>
                <a:spcPts val="640"/>
              </a:spcBef>
              <a:spcAft>
                <a:spcPts val="0"/>
              </a:spcAft>
              <a:buNone/>
            </a:pPr>
            <a:endParaRPr sz="1750">
              <a:solidFill>
                <a:srgbClr val="111111"/>
              </a:solidFill>
              <a:highlight>
                <a:srgbClr val="FFFFFF"/>
              </a:highlight>
              <a:latin typeface="Arial"/>
              <a:ea typeface="Arial"/>
              <a:cs typeface="Arial"/>
              <a:sym typeface="Arial"/>
            </a:endParaRPr>
          </a:p>
          <a:p>
            <a:pPr marL="457200" lvl="0" indent="-384175" algn="just" rtl="0">
              <a:lnSpc>
                <a:spcPct val="100000"/>
              </a:lnSpc>
              <a:spcBef>
                <a:spcPts val="640"/>
              </a:spcBef>
              <a:spcAft>
                <a:spcPts val="0"/>
              </a:spcAft>
              <a:buClr>
                <a:srgbClr val="111111"/>
              </a:buClr>
              <a:buSzPts val="2450"/>
              <a:buFont typeface="Arial"/>
              <a:buChar char="-"/>
            </a:pPr>
            <a:r>
              <a:rPr lang="es-ES" sz="1850">
                <a:solidFill>
                  <a:srgbClr val="111111"/>
                </a:solidFill>
                <a:highlight>
                  <a:srgbClr val="FFFFFF"/>
                </a:highlight>
                <a:latin typeface="Arial"/>
                <a:ea typeface="Arial"/>
                <a:cs typeface="Arial"/>
                <a:sym typeface="Arial"/>
              </a:rPr>
              <a:t>El alumnado que al término del segundo curso tuviera evaluación negativa en algunas materias podrá matricularse de ellas sin necesidad de cursar de nuevo las materias superadas u optar por repetir el curso completo.</a:t>
            </a:r>
            <a:endParaRPr sz="1850">
              <a:solidFill>
                <a:srgbClr val="111111"/>
              </a:solidFill>
              <a:highlight>
                <a:srgbClr val="FFFFFF"/>
              </a:highlight>
              <a:latin typeface="Arial"/>
              <a:ea typeface="Arial"/>
              <a:cs typeface="Arial"/>
              <a:sym typeface="Arial"/>
            </a:endParaRPr>
          </a:p>
          <a:p>
            <a:pPr marL="457200" lvl="0" indent="-346075" algn="just" rtl="0">
              <a:lnSpc>
                <a:spcPct val="100000"/>
              </a:lnSpc>
              <a:spcBef>
                <a:spcPts val="0"/>
              </a:spcBef>
              <a:spcAft>
                <a:spcPts val="0"/>
              </a:spcAft>
              <a:buClr>
                <a:srgbClr val="111111"/>
              </a:buClr>
              <a:buSzPts val="1850"/>
              <a:buFont typeface="Arial"/>
              <a:buChar char="-"/>
            </a:pPr>
            <a:endParaRPr sz="1850">
              <a:solidFill>
                <a:srgbClr val="111111"/>
              </a:solidFill>
              <a:highlight>
                <a:srgbClr val="FFFFFF"/>
              </a:highlight>
              <a:latin typeface="Arial"/>
              <a:ea typeface="Arial"/>
              <a:cs typeface="Arial"/>
              <a:sym typeface="Arial"/>
            </a:endParaRPr>
          </a:p>
          <a:p>
            <a:pPr marL="457200" lvl="0" indent="-352425" algn="just" rtl="0">
              <a:spcBef>
                <a:spcPts val="640"/>
              </a:spcBef>
              <a:spcAft>
                <a:spcPts val="0"/>
              </a:spcAft>
              <a:buClr>
                <a:srgbClr val="111111"/>
              </a:buClr>
              <a:buSzPts val="1950"/>
              <a:buChar char="-"/>
            </a:pPr>
            <a:r>
              <a:rPr lang="es-ES" sz="1750">
                <a:solidFill>
                  <a:srgbClr val="111111"/>
                </a:solidFill>
                <a:highlight>
                  <a:srgbClr val="FFFFFF"/>
                </a:highlight>
                <a:latin typeface="Arial"/>
                <a:ea typeface="Arial"/>
                <a:cs typeface="Arial"/>
                <a:sym typeface="Arial"/>
              </a:rPr>
              <a:t>El alumnado podrá repetir cada uno de los cursos ( 1º y 2º bachillerato) una sola vez como máximo, si bien excepcionalmente podrá repetir uno de los cursos una segunda vez, previo informe favorable del equipo docente.</a:t>
            </a:r>
            <a:endParaRPr sz="1950">
              <a:solidFill>
                <a:srgbClr val="111111"/>
              </a:solidFill>
              <a:highlight>
                <a:srgbClr val="FFFFFF"/>
              </a:highlight>
              <a:latin typeface="Arial"/>
              <a:ea typeface="Arial"/>
              <a:cs typeface="Arial"/>
              <a:sym typeface="Arial"/>
            </a:endParaRPr>
          </a:p>
          <a:p>
            <a:pPr marL="457200" lvl="0" indent="0" algn="l" rtl="0">
              <a:lnSpc>
                <a:spcPct val="100000"/>
              </a:lnSpc>
              <a:spcBef>
                <a:spcPts val="640"/>
              </a:spcBef>
              <a:spcAft>
                <a:spcPts val="0"/>
              </a:spcAft>
              <a:buSzPts val="3200"/>
              <a:buNone/>
            </a:pPr>
            <a:endParaRPr sz="3900"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rgbClr val="00B0F0"/>
              </a:solidFill>
            </a:endParaRPr>
          </a:p>
          <a:p>
            <a:pPr marL="0" lvl="0" indent="0" algn="l" rtl="0">
              <a:lnSpc>
                <a:spcPct val="100000"/>
              </a:lnSpc>
              <a:spcBef>
                <a:spcPts val="640"/>
              </a:spcBef>
              <a:spcAft>
                <a:spcPts val="0"/>
              </a:spcAft>
              <a:buNone/>
            </a:pPr>
            <a:endParaRPr b="1">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81c0c88481_0_19"/>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solidFill>
                  <a:srgbClr val="0070C0"/>
                </a:solidFill>
              </a:rPr>
              <a:t>MATRÍCULA DE HONOR</a:t>
            </a:r>
            <a:r>
              <a:rPr lang="es-ES" b="1"/>
              <a:t> 2º BACHILLERATO</a:t>
            </a:r>
            <a:endParaRPr b="1"/>
          </a:p>
        </p:txBody>
      </p:sp>
      <p:sp>
        <p:nvSpPr>
          <p:cNvPr id="292" name="Google Shape;292;g281c0c88481_0_19"/>
          <p:cNvSpPr txBox="1">
            <a:spLocks noGrp="1"/>
          </p:cNvSpPr>
          <p:nvPr>
            <p:ph type="body" idx="1"/>
          </p:nvPr>
        </p:nvSpPr>
        <p:spPr>
          <a:xfrm>
            <a:off x="457200" y="1175150"/>
            <a:ext cx="8229600" cy="4951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s-ES" sz="1150">
                <a:solidFill>
                  <a:srgbClr val="111111"/>
                </a:solidFill>
                <a:highlight>
                  <a:srgbClr val="FFFFFF"/>
                </a:highlight>
                <a:latin typeface="Arial"/>
                <a:ea typeface="Arial"/>
                <a:cs typeface="Arial"/>
                <a:sym typeface="Arial"/>
              </a:rPr>
              <a:t> -</a:t>
            </a:r>
            <a:r>
              <a:rPr lang="es-ES" sz="1650">
                <a:solidFill>
                  <a:srgbClr val="111111"/>
                </a:solidFill>
                <a:highlight>
                  <a:srgbClr val="FFFFFF"/>
                </a:highlight>
                <a:latin typeface="Arial"/>
                <a:ea typeface="Arial"/>
                <a:cs typeface="Arial"/>
                <a:sym typeface="Arial"/>
              </a:rPr>
              <a:t>El alumnado que, a la finalización del segundo curso de Bachillerato, haya obtenido una media normalizada </a:t>
            </a:r>
            <a:r>
              <a:rPr lang="es-ES" sz="1650" b="1">
                <a:solidFill>
                  <a:srgbClr val="111111"/>
                </a:solidFill>
                <a:highlight>
                  <a:srgbClr val="FFFFFF"/>
                </a:highlight>
                <a:latin typeface="Arial"/>
                <a:ea typeface="Arial"/>
                <a:cs typeface="Arial"/>
                <a:sym typeface="Arial"/>
              </a:rPr>
              <a:t>igual o superior a 9 </a:t>
            </a:r>
            <a:r>
              <a:rPr lang="es-ES" sz="1650">
                <a:solidFill>
                  <a:srgbClr val="111111"/>
                </a:solidFill>
                <a:highlight>
                  <a:srgbClr val="FFFFFF"/>
                </a:highlight>
                <a:latin typeface="Arial"/>
                <a:ea typeface="Arial"/>
                <a:cs typeface="Arial"/>
                <a:sym typeface="Arial"/>
              </a:rPr>
              <a:t>podrá obtener la distinción de Matrícula de Honor. </a:t>
            </a:r>
            <a:endParaRPr sz="1650">
              <a:solidFill>
                <a:srgbClr val="111111"/>
              </a:solidFill>
              <a:highlight>
                <a:srgbClr val="FFFFFF"/>
              </a:highlight>
              <a:latin typeface="Arial"/>
              <a:ea typeface="Arial"/>
              <a:cs typeface="Arial"/>
              <a:sym typeface="Arial"/>
            </a:endParaRPr>
          </a:p>
          <a:p>
            <a:pPr marL="0" lvl="0" indent="0" algn="just" rtl="0">
              <a:lnSpc>
                <a:spcPct val="115000"/>
              </a:lnSpc>
              <a:spcBef>
                <a:spcPts val="1100"/>
              </a:spcBef>
              <a:spcAft>
                <a:spcPts val="0"/>
              </a:spcAft>
              <a:buNone/>
            </a:pPr>
            <a:r>
              <a:rPr lang="es-ES" sz="1650">
                <a:solidFill>
                  <a:srgbClr val="111111"/>
                </a:solidFill>
                <a:highlight>
                  <a:srgbClr val="FFFFFF"/>
                </a:highlight>
                <a:latin typeface="Arial"/>
                <a:ea typeface="Arial"/>
                <a:cs typeface="Arial"/>
                <a:sym typeface="Arial"/>
              </a:rPr>
              <a:t>La nota media será la media aritmética de las calificaciones de todas las materias del segundo curso de Bachillerato, redondeada a la centésima más próxima y en caso de equidistancia a la superior. No se tendrá en cuenta en dicho cálculo las calificaciones «exento» o «convalidado». La obtención de la Matrícula de Honor se consignará en el expediente y en el historial académico del alumnado.</a:t>
            </a:r>
            <a:endParaRPr sz="1650">
              <a:solidFill>
                <a:srgbClr val="111111"/>
              </a:solidFill>
              <a:highlight>
                <a:srgbClr val="FFFFFF"/>
              </a:highlight>
              <a:latin typeface="Arial"/>
              <a:ea typeface="Arial"/>
              <a:cs typeface="Arial"/>
              <a:sym typeface="Arial"/>
            </a:endParaRPr>
          </a:p>
          <a:p>
            <a:pPr marL="0" lvl="0" indent="0" algn="just" rtl="0">
              <a:lnSpc>
                <a:spcPct val="115000"/>
              </a:lnSpc>
              <a:spcBef>
                <a:spcPts val="1100"/>
              </a:spcBef>
              <a:spcAft>
                <a:spcPts val="0"/>
              </a:spcAft>
              <a:buNone/>
            </a:pPr>
            <a:r>
              <a:rPr lang="es-ES" sz="1650">
                <a:solidFill>
                  <a:srgbClr val="111111"/>
                </a:solidFill>
                <a:highlight>
                  <a:srgbClr val="FFFFFF"/>
                </a:highlight>
                <a:latin typeface="Arial"/>
                <a:ea typeface="Arial"/>
                <a:cs typeface="Arial"/>
                <a:sym typeface="Arial"/>
              </a:rPr>
              <a:t>-Se concederá Matrícula de Honor a un número </a:t>
            </a:r>
            <a:r>
              <a:rPr lang="es-ES" sz="1650" b="1">
                <a:solidFill>
                  <a:srgbClr val="111111"/>
                </a:solidFill>
                <a:highlight>
                  <a:srgbClr val="FFFFFF"/>
                </a:highlight>
                <a:latin typeface="Arial"/>
                <a:ea typeface="Arial"/>
                <a:cs typeface="Arial"/>
                <a:sym typeface="Arial"/>
              </a:rPr>
              <a:t>no superior al 5% </a:t>
            </a:r>
            <a:r>
              <a:rPr lang="es-ES" sz="1650">
                <a:solidFill>
                  <a:srgbClr val="111111"/>
                </a:solidFill>
                <a:highlight>
                  <a:srgbClr val="FFFFFF"/>
                </a:highlight>
                <a:latin typeface="Arial"/>
                <a:ea typeface="Arial"/>
                <a:cs typeface="Arial"/>
                <a:sym typeface="Arial"/>
              </a:rPr>
              <a:t>del total del alumnado matriculado de ese curso en el centro docente. En caso de empate se considerarán también las calificaciones del primer curso de la etapa y, si subsiste el empate, se considerará, en primer lugar, la nota media de cuarto, tercero, segundo y primero de Educación Secundaria Obligatoria, sucesivamente.</a:t>
            </a:r>
            <a:endParaRPr sz="1650">
              <a:solidFill>
                <a:srgbClr val="111111"/>
              </a:solidFill>
              <a:highlight>
                <a:srgbClr val="FFFFFF"/>
              </a:highlight>
              <a:latin typeface="Arial"/>
              <a:ea typeface="Arial"/>
              <a:cs typeface="Arial"/>
              <a:sym typeface="Arial"/>
            </a:endParaRPr>
          </a:p>
          <a:p>
            <a:pPr marL="457200" lvl="0" indent="0" algn="l" rtl="0">
              <a:lnSpc>
                <a:spcPct val="100000"/>
              </a:lnSpc>
              <a:spcBef>
                <a:spcPts val="1100"/>
              </a:spcBef>
              <a:spcAft>
                <a:spcPts val="0"/>
              </a:spcAft>
              <a:buSzPts val="3200"/>
              <a:buNone/>
            </a:pPr>
            <a:endParaRPr sz="1750">
              <a:solidFill>
                <a:srgbClr val="111111"/>
              </a:solidFill>
              <a:highlight>
                <a:srgbClr val="FFFFFF"/>
              </a:highlight>
              <a:latin typeface="Arial"/>
              <a:ea typeface="Arial"/>
              <a:cs typeface="Arial"/>
              <a:sym typeface="Arial"/>
            </a:endParaRPr>
          </a:p>
          <a:p>
            <a:pPr marL="457200" lvl="0" indent="0" algn="l" rtl="0">
              <a:lnSpc>
                <a:spcPct val="100000"/>
              </a:lnSpc>
              <a:spcBef>
                <a:spcPts val="640"/>
              </a:spcBef>
              <a:spcAft>
                <a:spcPts val="0"/>
              </a:spcAft>
              <a:buSzPts val="3200"/>
              <a:buNone/>
            </a:pPr>
            <a:endParaRPr b="1">
              <a:solidFill>
                <a:schemeClr val="dk1"/>
              </a:solidFill>
            </a:endParaRPr>
          </a:p>
          <a:p>
            <a:pPr marL="457200" lvl="0" indent="0" algn="l" rtl="0">
              <a:lnSpc>
                <a:spcPct val="100000"/>
              </a:lnSpc>
              <a:spcBef>
                <a:spcPts val="640"/>
              </a:spcBef>
              <a:spcAft>
                <a:spcPts val="0"/>
              </a:spcAft>
              <a:buSzPts val="3200"/>
              <a:buNone/>
            </a:pPr>
            <a:endParaRPr b="1">
              <a:solidFill>
                <a:srgbClr val="00B0F0"/>
              </a:solidFill>
            </a:endParaRPr>
          </a:p>
          <a:p>
            <a:pPr marL="0" lvl="0" indent="0" algn="l" rtl="0">
              <a:lnSpc>
                <a:spcPct val="100000"/>
              </a:lnSpc>
              <a:spcBef>
                <a:spcPts val="640"/>
              </a:spcBef>
              <a:spcAft>
                <a:spcPts val="0"/>
              </a:spcAft>
              <a:buNone/>
            </a:pPr>
            <a:endParaRPr b="1">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7"/>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tileRect/>
          </a:gradFill>
          <a:ln>
            <a:noFill/>
          </a:ln>
          <a:effectLst>
            <a:outerShdw blurRad="127000" dist="165100" dir="5400000" sx="90000" sy="-19000" rotWithShape="0">
              <a:srgbClr val="000000">
                <a:alpha val="1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56" name="Google Shape;156;p7"/>
          <p:cNvSpPr/>
          <p:nvPr/>
        </p:nvSpPr>
        <p:spPr>
          <a:xfrm>
            <a:off x="1007328" y="1992354"/>
            <a:ext cx="1583472" cy="1295400"/>
          </a:xfrm>
          <a:prstGeom prst="ellipse">
            <a:avLst/>
          </a:prstGeom>
          <a:gradFill>
            <a:gsLst>
              <a:gs pos="0">
                <a:srgbClr val="FFFFFF">
                  <a:alpha val="6274"/>
                </a:srgbClr>
              </a:gs>
              <a:gs pos="63000">
                <a:srgbClr val="FFFFFF">
                  <a:alpha val="6274"/>
                </a:srgbClr>
              </a:gs>
              <a:gs pos="72000">
                <a:srgbClr val="FFFFFF">
                  <a:alpha val="14509"/>
                </a:srgbClr>
              </a:gs>
              <a:gs pos="91000">
                <a:srgbClr val="FFFFFF">
                  <a:alpha val="27450"/>
                </a:srgbClr>
              </a:gs>
              <a:gs pos="100000">
                <a:srgbClr val="FFFFFF">
                  <a:alpha val="2745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57" name="Google Shape;157;p7"/>
          <p:cNvSpPr txBox="1">
            <a:spLocks noGrp="1"/>
          </p:cNvSpPr>
          <p:nvPr>
            <p:ph type="title"/>
          </p:nvPr>
        </p:nvSpPr>
        <p:spPr>
          <a:xfrm>
            <a:off x="3052175" y="2327212"/>
            <a:ext cx="5867400" cy="2444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Calibri"/>
              <a:buNone/>
            </a:pPr>
            <a:r>
              <a:rPr lang="es-ES" sz="4000" b="1" i="0" u="none">
                <a:solidFill>
                  <a:srgbClr val="262626"/>
                </a:solidFill>
                <a:latin typeface="Calibri"/>
                <a:ea typeface="Calibri"/>
                <a:cs typeface="Calibri"/>
                <a:sym typeface="Calibri"/>
              </a:rPr>
              <a:t>EQUIPO </a:t>
            </a:r>
            <a:r>
              <a:rPr lang="es-ES" sz="4000" b="0" i="0" u="none">
                <a:solidFill>
                  <a:srgbClr val="7F7F7F"/>
                </a:solidFill>
                <a:latin typeface="Calibri"/>
                <a:ea typeface="Calibri"/>
                <a:cs typeface="Calibri"/>
                <a:sym typeface="Calibri"/>
              </a:rPr>
              <a:t>DIRECTIVO</a:t>
            </a:r>
            <a:br>
              <a:rPr lang="es-ES" sz="4000" b="0" i="0" u="none">
                <a:solidFill>
                  <a:srgbClr val="7F7F7F"/>
                </a:solidFill>
                <a:latin typeface="Calibri"/>
                <a:ea typeface="Calibri"/>
                <a:cs typeface="Calibri"/>
                <a:sym typeface="Calibri"/>
              </a:rPr>
            </a:br>
            <a:r>
              <a:rPr lang="es-ES" sz="4000" b="0" i="0" u="none">
                <a:solidFill>
                  <a:srgbClr val="7F7F7F"/>
                </a:solidFill>
                <a:latin typeface="Calibri"/>
                <a:ea typeface="Calibri"/>
                <a:cs typeface="Calibri"/>
                <a:sym typeface="Calibri"/>
              </a:rPr>
              <a:t>CITA PREVIA:</a:t>
            </a:r>
            <a:br>
              <a:rPr lang="es-ES" sz="4000" b="0" i="0" u="none">
                <a:solidFill>
                  <a:srgbClr val="7F7F7F"/>
                </a:solidFill>
                <a:latin typeface="Calibri"/>
                <a:ea typeface="Calibri"/>
                <a:cs typeface="Calibri"/>
                <a:sym typeface="Calibri"/>
              </a:rPr>
            </a:br>
            <a:endParaRPr sz="2800" b="1" i="0" u="none">
              <a:solidFill>
                <a:srgbClr val="7F7F7F"/>
              </a:solidFill>
              <a:latin typeface="Calibri"/>
              <a:ea typeface="Calibri"/>
              <a:cs typeface="Calibri"/>
              <a:sym typeface="Calibri"/>
            </a:endParaRPr>
          </a:p>
          <a:p>
            <a:pPr marL="0" lvl="0" indent="0" algn="l" rtl="0">
              <a:lnSpc>
                <a:spcPct val="115000"/>
              </a:lnSpc>
              <a:spcBef>
                <a:spcPts val="1200"/>
              </a:spcBef>
              <a:spcAft>
                <a:spcPts val="0"/>
              </a:spcAft>
              <a:buSzPts val="1400"/>
              <a:buNone/>
            </a:pPr>
            <a:r>
              <a:rPr lang="es-ES" sz="2800">
                <a:solidFill>
                  <a:srgbClr val="7F7F7F"/>
                </a:solidFill>
              </a:rPr>
              <a:t>04700454.edu@juntadeandalucia.es</a:t>
            </a:r>
            <a:endParaRPr sz="2800">
              <a:solidFill>
                <a:srgbClr val="7F7F7F"/>
              </a:solidFill>
            </a:endParaRPr>
          </a:p>
          <a:p>
            <a:pPr marL="0" lvl="0" indent="0" algn="l" rtl="0">
              <a:lnSpc>
                <a:spcPct val="115000"/>
              </a:lnSpc>
              <a:spcBef>
                <a:spcPts val="1200"/>
              </a:spcBef>
              <a:spcAft>
                <a:spcPts val="0"/>
              </a:spcAft>
              <a:buSzPts val="1400"/>
              <a:buNone/>
            </a:pPr>
            <a:endParaRPr sz="2800">
              <a:solidFill>
                <a:srgbClr val="7F7F7F"/>
              </a:solidFill>
            </a:endParaRPr>
          </a:p>
          <a:p>
            <a:pPr marL="0" lvl="0" indent="0" algn="l" rtl="0">
              <a:lnSpc>
                <a:spcPct val="100000"/>
              </a:lnSpc>
              <a:spcBef>
                <a:spcPts val="1200"/>
              </a:spcBef>
              <a:spcAft>
                <a:spcPts val="0"/>
              </a:spcAft>
              <a:buClr>
                <a:srgbClr val="262626"/>
              </a:buClr>
              <a:buSzPts val="4000"/>
              <a:buFont typeface="Calibri"/>
              <a:buNone/>
            </a:pPr>
            <a:endParaRPr sz="2800">
              <a:solidFill>
                <a:srgbClr val="7F7F7F"/>
              </a:solidFill>
            </a:endParaRPr>
          </a:p>
        </p:txBody>
      </p:sp>
      <p:sp>
        <p:nvSpPr>
          <p:cNvPr id="158" name="Google Shape;158;p7"/>
          <p:cNvSpPr txBox="1">
            <a:spLocks noGrp="1"/>
          </p:cNvSpPr>
          <p:nvPr>
            <p:ph type="body" idx="1"/>
          </p:nvPr>
        </p:nvSpPr>
        <p:spPr>
          <a:xfrm>
            <a:off x="381000" y="5105400"/>
            <a:ext cx="8229600" cy="3762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404040"/>
              </a:buClr>
              <a:buSzPts val="1700"/>
              <a:buNone/>
            </a:pPr>
            <a:r>
              <a:rPr lang="es-ES" sz="1700" b="1" i="0" u="none">
                <a:solidFill>
                  <a:srgbClr val="404040"/>
                </a:solidFill>
                <a:latin typeface="Calibri"/>
                <a:ea typeface="Calibri"/>
                <a:cs typeface="Calibri"/>
                <a:sym typeface="Calibri"/>
              </a:rPr>
              <a:t>iesmaestropadilla.es</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5b0b491c04_0_0"/>
          <p:cNvSpPr txBox="1">
            <a:spLocks noGrp="1"/>
          </p:cNvSpPr>
          <p:nvPr>
            <p:ph type="title"/>
          </p:nvPr>
        </p:nvSpPr>
        <p:spPr>
          <a:xfrm>
            <a:off x="1124400" y="62675"/>
            <a:ext cx="7010400" cy="536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sz="3600" b="1">
              <a:solidFill>
                <a:srgbClr val="92D050"/>
              </a:solidFill>
            </a:endParaRPr>
          </a:p>
          <a:p>
            <a:pPr marL="0" lvl="0" indent="0" algn="ctr" rtl="0">
              <a:lnSpc>
                <a:spcPct val="100000"/>
              </a:lnSpc>
              <a:spcBef>
                <a:spcPts val="0"/>
              </a:spcBef>
              <a:spcAft>
                <a:spcPts val="0"/>
              </a:spcAft>
              <a:buSzPts val="1400"/>
              <a:buNone/>
            </a:pPr>
            <a:endParaRPr sz="3600" b="1">
              <a:solidFill>
                <a:srgbClr val="92D050"/>
              </a:solidFill>
            </a:endParaRPr>
          </a:p>
          <a:p>
            <a:pPr marL="0" lvl="0" indent="0" algn="ctr" rtl="0">
              <a:lnSpc>
                <a:spcPct val="100000"/>
              </a:lnSpc>
              <a:spcBef>
                <a:spcPts val="0"/>
              </a:spcBef>
              <a:spcAft>
                <a:spcPts val="0"/>
              </a:spcAft>
              <a:buSzPts val="1400"/>
              <a:buNone/>
            </a:pPr>
            <a:r>
              <a:rPr lang="es-ES" sz="3600" b="1">
                <a:solidFill>
                  <a:srgbClr val="92D050"/>
                </a:solidFill>
              </a:rPr>
              <a:t>AUTORIZACIONES DE SALIDA</a:t>
            </a:r>
            <a:endParaRPr sz="3600" b="1">
              <a:solidFill>
                <a:srgbClr val="92D050"/>
              </a:solidFill>
            </a:endParaRPr>
          </a:p>
          <a:p>
            <a:pPr marL="0" lvl="0" indent="0" algn="ctr" rtl="0">
              <a:lnSpc>
                <a:spcPct val="100000"/>
              </a:lnSpc>
              <a:spcBef>
                <a:spcPts val="0"/>
              </a:spcBef>
              <a:spcAft>
                <a:spcPts val="0"/>
              </a:spcAft>
              <a:buSzPts val="1400"/>
              <a:buNone/>
            </a:pPr>
            <a:r>
              <a:rPr lang="es-ES" sz="3600" b="1">
                <a:solidFill>
                  <a:srgbClr val="92D050"/>
                </a:solidFill>
              </a:rPr>
              <a:t>durante la jornada escolar</a:t>
            </a:r>
            <a:endParaRPr sz="3600" b="1">
              <a:solidFill>
                <a:srgbClr val="92D050"/>
              </a:solidFill>
            </a:endParaRPr>
          </a:p>
          <a:p>
            <a:pPr marL="0" lvl="0" indent="0" algn="ctr" rtl="0">
              <a:lnSpc>
                <a:spcPct val="100000"/>
              </a:lnSpc>
              <a:spcBef>
                <a:spcPts val="0"/>
              </a:spcBef>
              <a:spcAft>
                <a:spcPts val="0"/>
              </a:spcAft>
              <a:buSzPts val="1400"/>
              <a:buNone/>
            </a:pPr>
            <a:endParaRPr sz="3600" b="1">
              <a:solidFill>
                <a:srgbClr val="92D050"/>
              </a:solidFill>
            </a:endParaRPr>
          </a:p>
          <a:p>
            <a:pPr marL="0" lvl="0" indent="0" algn="l" rtl="0">
              <a:lnSpc>
                <a:spcPct val="100000"/>
              </a:lnSpc>
              <a:spcBef>
                <a:spcPts val="0"/>
              </a:spcBef>
              <a:spcAft>
                <a:spcPts val="0"/>
              </a:spcAft>
              <a:buSzPts val="1400"/>
              <a:buNone/>
            </a:pPr>
            <a:r>
              <a:rPr lang="es-ES" sz="3600" b="1">
                <a:solidFill>
                  <a:srgbClr val="0070C0"/>
                </a:solidFill>
              </a:rPr>
              <a:t>De 1º ESO a 3ºESO: </a:t>
            </a:r>
            <a:r>
              <a:rPr lang="es-ES" sz="3600" b="1"/>
              <a:t>Acompañados </a:t>
            </a:r>
            <a:endParaRPr sz="3600" b="1"/>
          </a:p>
          <a:p>
            <a:pPr marL="0" lvl="0" indent="0" algn="l" rtl="0">
              <a:spcBef>
                <a:spcPts val="0"/>
              </a:spcBef>
              <a:spcAft>
                <a:spcPts val="0"/>
              </a:spcAft>
              <a:buNone/>
            </a:pPr>
            <a:r>
              <a:rPr lang="es-ES" sz="3600" b="1">
                <a:solidFill>
                  <a:srgbClr val="0070C0"/>
                </a:solidFill>
              </a:rPr>
              <a:t>De 4º ESO a Bachillerato: </a:t>
            </a:r>
            <a:r>
              <a:rPr lang="es-ES" sz="3600" b="1"/>
              <a:t>Acompañados o con autorización por escrito a través de IPasen</a:t>
            </a:r>
            <a:endParaRPr sz="3600" b="1"/>
          </a:p>
          <a:p>
            <a:pPr marL="0" lvl="0" indent="0" algn="l" rtl="0">
              <a:spcBef>
                <a:spcPts val="0"/>
              </a:spcBef>
              <a:spcAft>
                <a:spcPts val="0"/>
              </a:spcAft>
              <a:buNone/>
            </a:pPr>
            <a:endParaRPr sz="3600" b="1"/>
          </a:p>
          <a:p>
            <a:pPr marL="0" lvl="0" indent="0" algn="l" rtl="0">
              <a:spcBef>
                <a:spcPts val="0"/>
              </a:spcBef>
              <a:spcAft>
                <a:spcPts val="0"/>
              </a:spcAft>
              <a:buNone/>
            </a:pPr>
            <a:r>
              <a:rPr lang="es-ES" sz="3600" b="1">
                <a:solidFill>
                  <a:srgbClr val="C21900"/>
                </a:solidFill>
              </a:rPr>
              <a:t>SIEMPRE HAY QUE JUSTIFICAR LA SALIDA</a:t>
            </a:r>
            <a:endParaRPr sz="3600" b="1">
              <a:solidFill>
                <a:srgbClr val="C21900"/>
              </a:solidFill>
            </a:endParaRPr>
          </a:p>
          <a:p>
            <a:pPr marL="457200" lvl="0" indent="-285750" algn="l" rtl="0">
              <a:lnSpc>
                <a:spcPct val="100000"/>
              </a:lnSpc>
              <a:spcBef>
                <a:spcPts val="0"/>
              </a:spcBef>
              <a:spcAft>
                <a:spcPts val="0"/>
              </a:spcAft>
              <a:buClr>
                <a:srgbClr val="0070C0"/>
              </a:buClr>
              <a:buSzPts val="900"/>
              <a:buChar char="-"/>
            </a:pPr>
            <a:endParaRPr sz="3900">
              <a:solidFill>
                <a:srgbClr val="0070C0"/>
              </a:solidFill>
            </a:endParaRPr>
          </a:p>
          <a:p>
            <a:pPr marL="0" lvl="0" indent="0" algn="l" rtl="0">
              <a:lnSpc>
                <a:spcPct val="100000"/>
              </a:lnSpc>
              <a:spcBef>
                <a:spcPts val="0"/>
              </a:spcBef>
              <a:spcAft>
                <a:spcPts val="0"/>
              </a:spcAft>
              <a:buSzPts val="1400"/>
              <a:buNone/>
            </a:pPr>
            <a:endParaRPr b="1">
              <a:solidFill>
                <a:srgbClr val="92D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p:nvPr/>
        </p:nvSpPr>
        <p:spPr>
          <a:xfrm>
            <a:off x="762000" y="1946275"/>
            <a:ext cx="2057400" cy="2057400"/>
          </a:xfrm>
          <a:prstGeom prst="ellipse">
            <a:avLst/>
          </a:prstGeom>
          <a:solidFill>
            <a:srgbClr val="C21900"/>
          </a:solidFill>
          <a:ln>
            <a:noFill/>
          </a:ln>
          <a:effectLst>
            <a:outerShdw blurRad="63500" dist="165100" dir="5400000" sx="89999" sy="2147483647">
              <a:srgbClr val="000000">
                <a:alpha val="1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04" name="Google Shape;304;p16"/>
          <p:cNvSpPr/>
          <p:nvPr/>
        </p:nvSpPr>
        <p:spPr>
          <a:xfrm>
            <a:off x="1007328" y="1992354"/>
            <a:ext cx="1583472" cy="1295400"/>
          </a:xfrm>
          <a:prstGeom prst="ellipse">
            <a:avLst/>
          </a:prstGeom>
          <a:gradFill>
            <a:gsLst>
              <a:gs pos="0">
                <a:srgbClr val="FFFFFF">
                  <a:alpha val="6274"/>
                </a:srgbClr>
              </a:gs>
              <a:gs pos="63000">
                <a:srgbClr val="FFFFFF">
                  <a:alpha val="6274"/>
                </a:srgbClr>
              </a:gs>
              <a:gs pos="72000">
                <a:srgbClr val="FFFFFF">
                  <a:alpha val="14509"/>
                </a:srgbClr>
              </a:gs>
              <a:gs pos="91000">
                <a:srgbClr val="FFFFFF">
                  <a:alpha val="27450"/>
                </a:srgbClr>
              </a:gs>
              <a:gs pos="100000">
                <a:srgbClr val="FFFFFF">
                  <a:alpha val="2745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05" name="Google Shape;305;p16"/>
          <p:cNvSpPr txBox="1"/>
          <p:nvPr/>
        </p:nvSpPr>
        <p:spPr>
          <a:xfrm>
            <a:off x="1157868" y="1592766"/>
            <a:ext cx="1219200"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0001"/>
              </a:buClr>
              <a:buSzPts val="17000"/>
              <a:buFont typeface="Calibri"/>
              <a:buNone/>
            </a:pPr>
            <a:endParaRPr sz="1400" b="0" i="0" u="none" strike="noStrike" cap="none">
              <a:solidFill>
                <a:srgbClr val="000000"/>
              </a:solidFill>
              <a:latin typeface="Arial"/>
              <a:ea typeface="Arial"/>
              <a:cs typeface="Arial"/>
              <a:sym typeface="Arial"/>
            </a:endParaRPr>
          </a:p>
        </p:txBody>
      </p:sp>
      <p:sp>
        <p:nvSpPr>
          <p:cNvPr id="306" name="Google Shape;306;p16"/>
          <p:cNvSpPr txBox="1">
            <a:spLocks noGrp="1"/>
          </p:cNvSpPr>
          <p:nvPr>
            <p:ph type="title"/>
          </p:nvPr>
        </p:nvSpPr>
        <p:spPr>
          <a:xfrm>
            <a:off x="2971800" y="1992312"/>
            <a:ext cx="5867400" cy="19700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Calibri"/>
              <a:buNone/>
            </a:pPr>
            <a:r>
              <a:rPr lang="es-ES" sz="4000" b="1" i="0" u="none">
                <a:solidFill>
                  <a:srgbClr val="262626"/>
                </a:solidFill>
                <a:latin typeface="Calibri"/>
                <a:ea typeface="Calibri"/>
                <a:cs typeface="Calibri"/>
                <a:sym typeface="Calibri"/>
              </a:rPr>
              <a:t>PLANES, PROGRAMAS </a:t>
            </a:r>
            <a:r>
              <a:rPr lang="es-ES" sz="4000" b="0" i="0" u="none">
                <a:solidFill>
                  <a:srgbClr val="7F7F7F"/>
                </a:solidFill>
                <a:latin typeface="Calibri"/>
                <a:ea typeface="Calibri"/>
                <a:cs typeface="Calibri"/>
                <a:sym typeface="Calibri"/>
              </a:rPr>
              <a:t>Y ACTIVIDADES</a:t>
            </a:r>
            <a:endParaRPr/>
          </a:p>
        </p:txBody>
      </p:sp>
      <p:sp>
        <p:nvSpPr>
          <p:cNvPr id="307" name="Google Shape;307;p16"/>
          <p:cNvSpPr txBox="1">
            <a:spLocks noGrp="1"/>
          </p:cNvSpPr>
          <p:nvPr>
            <p:ph type="body" idx="1"/>
          </p:nvPr>
        </p:nvSpPr>
        <p:spPr>
          <a:xfrm>
            <a:off x="381000" y="5105400"/>
            <a:ext cx="8229600" cy="3762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404040"/>
              </a:buClr>
              <a:buSzPts val="1700"/>
              <a:buNone/>
            </a:pPr>
            <a:r>
              <a:rPr lang="es-ES" sz="1700" b="1" i="0" u="none">
                <a:solidFill>
                  <a:srgbClr val="404040"/>
                </a:solidFill>
                <a:latin typeface="Calibri"/>
                <a:ea typeface="Calibri"/>
                <a:cs typeface="Calibri"/>
                <a:sym typeface="Calibri"/>
              </a:rPr>
              <a:t>iesmaestropadilla.es</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9"/>
          <p:cNvSpPr txBox="1">
            <a:spLocks noGrp="1"/>
          </p:cNvSpPr>
          <p:nvPr>
            <p:ph type="title"/>
          </p:nvPr>
        </p:nvSpPr>
        <p:spPr>
          <a:xfrm>
            <a:off x="381000" y="0"/>
            <a:ext cx="706755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Calibri"/>
              <a:buNone/>
            </a:pPr>
            <a:r>
              <a:rPr lang="es-ES" sz="2800" b="0" i="0" u="none">
                <a:solidFill>
                  <a:schemeClr val="lt1"/>
                </a:solidFill>
                <a:latin typeface="Calibri"/>
                <a:ea typeface="Calibri"/>
                <a:cs typeface="Calibri"/>
                <a:sym typeface="Calibri"/>
              </a:rPr>
              <a:t>OTROS  PLANES Y PROYECTOS</a:t>
            </a:r>
            <a:endParaRPr/>
          </a:p>
        </p:txBody>
      </p:sp>
      <p:sp>
        <p:nvSpPr>
          <p:cNvPr id="313" name="Google Shape;313;p19"/>
          <p:cNvSpPr txBox="1">
            <a:spLocks noGrp="1"/>
          </p:cNvSpPr>
          <p:nvPr>
            <p:ph type="body" idx="1"/>
          </p:nvPr>
        </p:nvSpPr>
        <p:spPr>
          <a:xfrm>
            <a:off x="468312" y="1428750"/>
            <a:ext cx="8207375" cy="509587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2800"/>
              <a:buFont typeface="Arial"/>
              <a:buNone/>
            </a:pPr>
            <a:endParaRPr sz="2800" b="0" i="0" u="none" dirty="0">
              <a:solidFill>
                <a:srgbClr val="474747"/>
              </a:solidFill>
              <a:latin typeface="Arial"/>
              <a:ea typeface="Arial"/>
              <a:cs typeface="Arial"/>
              <a:sym typeface="Arial"/>
            </a:endParaRPr>
          </a:p>
          <a:p>
            <a:pPr marL="0" marR="0" lvl="0" indent="0" algn="l" rtl="0">
              <a:lnSpc>
                <a:spcPct val="80000"/>
              </a:lnSpc>
              <a:spcBef>
                <a:spcPts val="560"/>
              </a:spcBef>
              <a:spcAft>
                <a:spcPts val="0"/>
              </a:spcAft>
              <a:buClr>
                <a:schemeClr val="dk1"/>
              </a:buClr>
              <a:buSzPts val="2800"/>
              <a:buFont typeface="Arial"/>
              <a:buNone/>
            </a:pPr>
            <a:endParaRPr sz="2800" b="0" i="0" u="none" dirty="0">
              <a:solidFill>
                <a:srgbClr val="474747"/>
              </a:solidFill>
              <a:latin typeface="Arial"/>
              <a:ea typeface="Arial"/>
              <a:cs typeface="Arial"/>
              <a:sym typeface="Arial"/>
            </a:endParaRPr>
          </a:p>
          <a:p>
            <a:pPr marL="0" marR="0" lvl="0" indent="0" algn="l" rtl="0">
              <a:lnSpc>
                <a:spcPct val="80000"/>
              </a:lnSpc>
              <a:spcBef>
                <a:spcPts val="560"/>
              </a:spcBef>
              <a:spcAft>
                <a:spcPts val="0"/>
              </a:spcAft>
              <a:buClr>
                <a:srgbClr val="474747"/>
              </a:buClr>
              <a:buSzPts val="2800"/>
              <a:buFont typeface="Noto Sans Symbols"/>
              <a:buChar char="▪"/>
            </a:pPr>
            <a:r>
              <a:rPr lang="es-ES" sz="2800" b="0" i="0" u="none" dirty="0">
                <a:solidFill>
                  <a:srgbClr val="474747"/>
                </a:solidFill>
                <a:latin typeface="Arial"/>
                <a:ea typeface="Arial"/>
                <a:cs typeface="Arial"/>
                <a:sym typeface="Arial"/>
              </a:rPr>
              <a:t>Programa ALDEA «Ecoescuelas»</a:t>
            </a:r>
            <a:endParaRPr sz="2800" b="0" i="0" u="none" dirty="0">
              <a:solidFill>
                <a:srgbClr val="474747"/>
              </a:solidFill>
              <a:latin typeface="Arial"/>
              <a:ea typeface="Arial"/>
              <a:cs typeface="Arial"/>
              <a:sym typeface="Arial"/>
            </a:endParaRPr>
          </a:p>
          <a:p>
            <a:pPr marL="0" marR="0" lvl="0" indent="0" algn="l" rtl="0">
              <a:lnSpc>
                <a:spcPct val="80000"/>
              </a:lnSpc>
              <a:spcBef>
                <a:spcPts val="560"/>
              </a:spcBef>
              <a:spcAft>
                <a:spcPts val="0"/>
              </a:spcAft>
              <a:buClr>
                <a:srgbClr val="474747"/>
              </a:buClr>
              <a:buSzPts val="2800"/>
              <a:buFont typeface="Arial"/>
              <a:buChar char="▪"/>
            </a:pPr>
            <a:r>
              <a:rPr lang="es-ES" dirty="0">
                <a:solidFill>
                  <a:srgbClr val="474747"/>
                </a:solidFill>
                <a:latin typeface="Arial"/>
                <a:ea typeface="Arial"/>
                <a:cs typeface="Arial"/>
                <a:sym typeface="Arial"/>
              </a:rPr>
              <a:t>Programa Bilingüe</a:t>
            </a:r>
            <a:endParaRPr dirty="0">
              <a:solidFill>
                <a:srgbClr val="474747"/>
              </a:solidFill>
              <a:latin typeface="Arial"/>
              <a:ea typeface="Arial"/>
              <a:cs typeface="Arial"/>
              <a:sym typeface="Arial"/>
            </a:endParaRPr>
          </a:p>
          <a:p>
            <a:pPr marL="0" marR="0" lvl="0" indent="0" algn="l" rtl="0">
              <a:lnSpc>
                <a:spcPct val="80000"/>
              </a:lnSpc>
              <a:spcBef>
                <a:spcPts val="560"/>
              </a:spcBef>
              <a:spcAft>
                <a:spcPts val="0"/>
              </a:spcAft>
              <a:buClr>
                <a:srgbClr val="474747"/>
              </a:buClr>
              <a:buSzPts val="2800"/>
              <a:buFont typeface="Arial"/>
              <a:buChar char="▪"/>
            </a:pPr>
            <a:r>
              <a:rPr lang="es-ES" dirty="0">
                <a:solidFill>
                  <a:srgbClr val="474747"/>
                </a:solidFill>
                <a:latin typeface="Arial"/>
                <a:ea typeface="Arial"/>
                <a:cs typeface="Arial"/>
                <a:sym typeface="Arial"/>
              </a:rPr>
              <a:t>Plan de lectura y biblioteca</a:t>
            </a:r>
            <a:endParaRPr dirty="0">
              <a:solidFill>
                <a:srgbClr val="474747"/>
              </a:solidFill>
              <a:latin typeface="Arial"/>
              <a:ea typeface="Arial"/>
              <a:cs typeface="Arial"/>
              <a:sym typeface="Arial"/>
            </a:endParaRPr>
          </a:p>
          <a:p>
            <a:pPr marL="0" marR="0" lvl="0" indent="0" algn="l" rtl="0">
              <a:lnSpc>
                <a:spcPct val="80000"/>
              </a:lnSpc>
              <a:spcBef>
                <a:spcPts val="560"/>
              </a:spcBef>
              <a:spcAft>
                <a:spcPts val="0"/>
              </a:spcAft>
              <a:buClr>
                <a:srgbClr val="474747"/>
              </a:buClr>
              <a:buSzPts val="2800"/>
              <a:buFont typeface="Noto Sans Symbols"/>
              <a:buChar char="▪"/>
            </a:pPr>
            <a:r>
              <a:rPr lang="es-ES" sz="2800" b="0" i="0" u="none" dirty="0">
                <a:solidFill>
                  <a:srgbClr val="474747"/>
                </a:solidFill>
                <a:latin typeface="Arial"/>
                <a:ea typeface="Arial"/>
                <a:cs typeface="Arial"/>
                <a:sym typeface="Arial"/>
              </a:rPr>
              <a:t>Prácticum en centros de Secundaria</a:t>
            </a:r>
            <a:endParaRPr dirty="0"/>
          </a:p>
          <a:p>
            <a:pPr marL="0" marR="0" lvl="0" indent="0" algn="l" rtl="0">
              <a:lnSpc>
                <a:spcPct val="80000"/>
              </a:lnSpc>
              <a:spcBef>
                <a:spcPts val="560"/>
              </a:spcBef>
              <a:spcAft>
                <a:spcPts val="0"/>
              </a:spcAft>
              <a:buClr>
                <a:srgbClr val="474747"/>
              </a:buClr>
              <a:buSzPts val="2800"/>
              <a:buFont typeface="Noto Sans Symbols"/>
              <a:buChar char="▪"/>
            </a:pPr>
            <a:r>
              <a:rPr lang="es-ES" dirty="0">
                <a:solidFill>
                  <a:srgbClr val="474747"/>
                </a:solidFill>
                <a:latin typeface="Arial"/>
                <a:ea typeface="Arial"/>
                <a:cs typeface="Arial"/>
                <a:sym typeface="Arial"/>
              </a:rPr>
              <a:t>Forma joven en el ámbito educativo </a:t>
            </a:r>
            <a:endParaRPr dirty="0"/>
          </a:p>
          <a:p>
            <a:pPr marL="0" marR="0" lvl="0" indent="0" algn="l" rtl="0">
              <a:lnSpc>
                <a:spcPct val="80000"/>
              </a:lnSpc>
              <a:spcBef>
                <a:spcPts val="560"/>
              </a:spcBef>
              <a:spcAft>
                <a:spcPts val="0"/>
              </a:spcAft>
              <a:buClr>
                <a:srgbClr val="474747"/>
              </a:buClr>
              <a:buSzPts val="2800"/>
              <a:buFont typeface="Noto Sans Symbols"/>
              <a:buChar char="▪"/>
            </a:pPr>
            <a:r>
              <a:rPr lang="es-ES" sz="2800" b="0" i="0" u="none" dirty="0">
                <a:solidFill>
                  <a:srgbClr val="474747"/>
                </a:solidFill>
                <a:latin typeface="Arial"/>
                <a:ea typeface="Arial"/>
                <a:cs typeface="Arial"/>
                <a:sym typeface="Arial"/>
              </a:rPr>
              <a:t>Red Escuela Espacio de Paz</a:t>
            </a:r>
            <a:endParaRPr dirty="0"/>
          </a:p>
          <a:p>
            <a:pPr marL="0" marR="0" lvl="0" indent="0" algn="l" rtl="0">
              <a:lnSpc>
                <a:spcPct val="80000"/>
              </a:lnSpc>
              <a:spcBef>
                <a:spcPts val="560"/>
              </a:spcBef>
              <a:spcAft>
                <a:spcPts val="0"/>
              </a:spcAft>
              <a:buClr>
                <a:srgbClr val="474747"/>
              </a:buClr>
              <a:buSzPts val="2800"/>
              <a:buFont typeface="Noto Sans Symbols"/>
              <a:buChar char="▪"/>
            </a:pPr>
            <a:r>
              <a:rPr lang="es-ES" sz="2800" b="0" i="0" u="none" dirty="0">
                <a:solidFill>
                  <a:srgbClr val="474747"/>
                </a:solidFill>
                <a:latin typeface="Arial"/>
                <a:ea typeface="Arial"/>
                <a:cs typeface="Arial"/>
                <a:sym typeface="Arial"/>
              </a:rPr>
              <a:t>Equipo de </a:t>
            </a:r>
            <a:r>
              <a:rPr lang="es-ES" sz="2800" b="0" i="0" u="none" dirty="0" smtClean="0">
                <a:solidFill>
                  <a:srgbClr val="474747"/>
                </a:solidFill>
                <a:latin typeface="Arial"/>
                <a:ea typeface="Arial"/>
                <a:cs typeface="Arial"/>
                <a:sym typeface="Arial"/>
              </a:rPr>
              <a:t>Mediación</a:t>
            </a:r>
          </a:p>
          <a:p>
            <a:pPr marL="0" marR="0" lvl="0" indent="0" algn="l" rtl="0">
              <a:lnSpc>
                <a:spcPct val="80000"/>
              </a:lnSpc>
              <a:spcBef>
                <a:spcPts val="560"/>
              </a:spcBef>
              <a:spcAft>
                <a:spcPts val="0"/>
              </a:spcAft>
              <a:buClr>
                <a:srgbClr val="474747"/>
              </a:buClr>
              <a:buSzPts val="2800"/>
              <a:buFont typeface="Noto Sans Symbols"/>
              <a:buChar char="▪"/>
            </a:pPr>
            <a:r>
              <a:rPr lang="es-ES" dirty="0" smtClean="0">
                <a:solidFill>
                  <a:srgbClr val="474747"/>
                </a:solidFill>
                <a:latin typeface="Arial"/>
                <a:cs typeface="Arial"/>
                <a:sym typeface="Arial"/>
              </a:rPr>
              <a:t>Forma Joven</a:t>
            </a:r>
            <a:endParaRPr dirty="0"/>
          </a:p>
          <a:p>
            <a:pPr marL="0" marR="0" lvl="0" indent="0" algn="l" rtl="0">
              <a:lnSpc>
                <a:spcPct val="80000"/>
              </a:lnSpc>
              <a:spcBef>
                <a:spcPts val="560"/>
              </a:spcBef>
              <a:spcAft>
                <a:spcPts val="0"/>
              </a:spcAft>
              <a:buNone/>
            </a:pPr>
            <a:endParaRPr dirty="0"/>
          </a:p>
          <a:p>
            <a:pPr marL="0" marR="0" lvl="0" indent="0" algn="l" rtl="0">
              <a:lnSpc>
                <a:spcPct val="80000"/>
              </a:lnSpc>
              <a:spcBef>
                <a:spcPts val="560"/>
              </a:spcBef>
              <a:spcAft>
                <a:spcPts val="0"/>
              </a:spcAft>
              <a:buClr>
                <a:schemeClr val="dk1"/>
              </a:buClr>
              <a:buSzPts val="2800"/>
              <a:buFont typeface="Arial"/>
              <a:buNone/>
            </a:pPr>
            <a:endParaRPr sz="2800" b="0" i="0" u="none" dirty="0">
              <a:solidFill>
                <a:srgbClr val="474747"/>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dirty="0">
              <a:solidFill>
                <a:srgbClr val="474747"/>
              </a:solidFill>
              <a:latin typeface="Arial"/>
              <a:ea typeface="Arial"/>
              <a:cs typeface="Arial"/>
              <a:sym typeface="Arial"/>
            </a:endParaRPr>
          </a:p>
        </p:txBody>
      </p:sp>
      <p:pic>
        <p:nvPicPr>
          <p:cNvPr id="314" name="Google Shape;314;p19" descr="C:\Users\departamento frances\AppData\Local\Microsoft\Windows\Temporary Internet Files\Content.IE5\OYD4UFIS\MC900425910[1].wmf"/>
          <p:cNvPicPr preferRelativeResize="0"/>
          <p:nvPr/>
        </p:nvPicPr>
        <p:blipFill rotWithShape="1">
          <a:blip r:embed="rId3">
            <a:alphaModFix/>
          </a:blip>
          <a:srcRect/>
          <a:stretch/>
        </p:blipFill>
        <p:spPr>
          <a:xfrm>
            <a:off x="6227762" y="1922462"/>
            <a:ext cx="696911" cy="709612"/>
          </a:xfrm>
          <a:prstGeom prst="rect">
            <a:avLst/>
          </a:prstGeom>
          <a:noFill/>
          <a:ln>
            <a:noFill/>
          </a:ln>
        </p:spPr>
      </p:pic>
      <p:pic>
        <p:nvPicPr>
          <p:cNvPr id="315" name="Google Shape;315;p19" descr="C:\Users\departamento frances\AppData\Local\Microsoft\Windows\Temporary Internet Files\Content.IE5\OYD4UFIS\MC900286074[1].wmf"/>
          <p:cNvPicPr preferRelativeResize="0"/>
          <p:nvPr/>
        </p:nvPicPr>
        <p:blipFill rotWithShape="1">
          <a:blip r:embed="rId4">
            <a:alphaModFix/>
          </a:blip>
          <a:srcRect/>
          <a:stretch/>
        </p:blipFill>
        <p:spPr>
          <a:xfrm>
            <a:off x="5607450" y="4477550"/>
            <a:ext cx="704850" cy="823913"/>
          </a:xfrm>
          <a:prstGeom prst="rect">
            <a:avLst/>
          </a:prstGeom>
          <a:noFill/>
          <a:ln>
            <a:noFill/>
          </a:ln>
        </p:spPr>
      </p:pic>
      <p:pic>
        <p:nvPicPr>
          <p:cNvPr id="316" name="Google Shape;316;p19" descr="C:\Users\departamento frances\AppData\Local\Microsoft\Windows\Temporary Internet Files\Content.IE5\ONLSU2FM\MC900415488[1].wmf"/>
          <p:cNvPicPr preferRelativeResize="0"/>
          <p:nvPr/>
        </p:nvPicPr>
        <p:blipFill rotWithShape="1">
          <a:blip r:embed="rId5">
            <a:alphaModFix/>
          </a:blip>
          <a:srcRect/>
          <a:stretch/>
        </p:blipFill>
        <p:spPr>
          <a:xfrm>
            <a:off x="7148512" y="2781300"/>
            <a:ext cx="1290637" cy="1050925"/>
          </a:xfrm>
          <a:prstGeom prst="rect">
            <a:avLst/>
          </a:prstGeom>
          <a:noFill/>
          <a:ln>
            <a:noFill/>
          </a:ln>
        </p:spPr>
      </p:pic>
      <p:pic>
        <p:nvPicPr>
          <p:cNvPr id="317" name="Google Shape;317;p19" descr="C:\Users\departamento frances\AppData\Local\Microsoft\Windows\Temporary Internet Files\Content.IE5\OYD4UFIS\MC900423567[1].wmf"/>
          <p:cNvPicPr preferRelativeResize="0"/>
          <p:nvPr/>
        </p:nvPicPr>
        <p:blipFill rotWithShape="1">
          <a:blip r:embed="rId6">
            <a:alphaModFix/>
          </a:blip>
          <a:srcRect/>
          <a:stretch/>
        </p:blipFill>
        <p:spPr>
          <a:xfrm>
            <a:off x="5750325" y="3286925"/>
            <a:ext cx="419100" cy="779461"/>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a1df207210_0_0"/>
          <p:cNvSpPr txBox="1">
            <a:spLocks noGrp="1"/>
          </p:cNvSpPr>
          <p:nvPr>
            <p:ph type="title"/>
          </p:nvPr>
        </p:nvSpPr>
        <p:spPr>
          <a:xfrm>
            <a:off x="380999" y="1"/>
            <a:ext cx="70680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s-ES"/>
              <a:t>Actividades extraescolares: FOMENTO DE LAS LENGUAS EXTRANJERAS</a:t>
            </a:r>
            <a:endParaRPr/>
          </a:p>
        </p:txBody>
      </p:sp>
      <p:sp>
        <p:nvSpPr>
          <p:cNvPr id="331" name="Google Shape;331;ga1df207210_0_0"/>
          <p:cNvSpPr txBox="1">
            <a:spLocks noGrp="1"/>
          </p:cNvSpPr>
          <p:nvPr>
            <p:ph type="body" idx="1"/>
          </p:nvPr>
        </p:nvSpPr>
        <p:spPr>
          <a:xfrm>
            <a:off x="286825" y="1165425"/>
            <a:ext cx="8639700" cy="526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800"/>
              <a:buNone/>
            </a:pPr>
            <a:endParaRPr/>
          </a:p>
          <a:p>
            <a:pPr marL="457200" lvl="0" indent="-406400" algn="l" rtl="0">
              <a:lnSpc>
                <a:spcPct val="100000"/>
              </a:lnSpc>
              <a:spcBef>
                <a:spcPts val="1200"/>
              </a:spcBef>
              <a:spcAft>
                <a:spcPts val="0"/>
              </a:spcAft>
              <a:buClr>
                <a:srgbClr val="ED49D2"/>
              </a:buClr>
              <a:buSzPts val="2800"/>
              <a:buChar char="-"/>
            </a:pPr>
            <a:r>
              <a:rPr lang="es-ES" b="1">
                <a:solidFill>
                  <a:srgbClr val="ED49D2"/>
                </a:solidFill>
              </a:rPr>
              <a:t>            Inglés: </a:t>
            </a:r>
            <a:r>
              <a:rPr lang="es-ES" b="1">
                <a:solidFill>
                  <a:schemeClr val="dk1"/>
                </a:solidFill>
              </a:rPr>
              <a:t>Inmersión Lingüística en el RU para alumnado de 4º ESO y 2º Bachillerato</a:t>
            </a:r>
            <a:endParaRPr b="1">
              <a:solidFill>
                <a:schemeClr val="dk1"/>
              </a:solidFill>
            </a:endParaRPr>
          </a:p>
          <a:p>
            <a:pPr marL="457200" lvl="0" indent="0" algn="l" rtl="0">
              <a:lnSpc>
                <a:spcPct val="100000"/>
              </a:lnSpc>
              <a:spcBef>
                <a:spcPts val="1200"/>
              </a:spcBef>
              <a:spcAft>
                <a:spcPts val="0"/>
              </a:spcAft>
              <a:buNone/>
            </a:pPr>
            <a:endParaRPr b="1">
              <a:solidFill>
                <a:schemeClr val="dk1"/>
              </a:solidFill>
            </a:endParaRPr>
          </a:p>
          <a:p>
            <a:pPr marL="0" lvl="0" indent="0" algn="l" rtl="0">
              <a:lnSpc>
                <a:spcPct val="100000"/>
              </a:lnSpc>
              <a:spcBef>
                <a:spcPts val="1200"/>
              </a:spcBef>
              <a:spcAft>
                <a:spcPts val="0"/>
              </a:spcAft>
              <a:buSzPts val="2800"/>
              <a:buNone/>
            </a:pPr>
            <a:endParaRPr/>
          </a:p>
          <a:p>
            <a:pPr marL="457200" lvl="0" indent="-406400" algn="l" rtl="0">
              <a:lnSpc>
                <a:spcPct val="100000"/>
              </a:lnSpc>
              <a:spcBef>
                <a:spcPts val="1200"/>
              </a:spcBef>
              <a:spcAft>
                <a:spcPts val="0"/>
              </a:spcAft>
              <a:buSzPts val="2800"/>
              <a:buChar char="-"/>
            </a:pPr>
            <a:r>
              <a:rPr lang="es-ES" b="1">
                <a:solidFill>
                  <a:srgbClr val="ED49D2"/>
                </a:solidFill>
              </a:rPr>
              <a:t>Fran   Francés:</a:t>
            </a:r>
            <a:r>
              <a:rPr lang="es-ES"/>
              <a:t> Intercambio escolar a Francia:</a:t>
            </a:r>
            <a:r>
              <a:rPr lang="es-ES" b="1">
                <a:solidFill>
                  <a:srgbClr val="C21900"/>
                </a:solidFill>
              </a:rPr>
              <a:t>Collège</a:t>
            </a:r>
            <a:endParaRPr b="1">
              <a:solidFill>
                <a:srgbClr val="C21900"/>
              </a:solidFill>
            </a:endParaRPr>
          </a:p>
          <a:p>
            <a:pPr marL="457200" lvl="0" indent="-406400" algn="l" rtl="0">
              <a:lnSpc>
                <a:spcPct val="100000"/>
              </a:lnSpc>
              <a:spcBef>
                <a:spcPts val="0"/>
              </a:spcBef>
              <a:spcAft>
                <a:spcPts val="0"/>
              </a:spcAft>
              <a:buSzPts val="2800"/>
              <a:buChar char="-"/>
            </a:pPr>
            <a:r>
              <a:rPr lang="es-ES" b="1">
                <a:solidFill>
                  <a:srgbClr val="C21900"/>
                </a:solidFill>
              </a:rPr>
              <a:t>            Cap de Gascogne (Saint Sever)</a:t>
            </a:r>
            <a:r>
              <a:rPr lang="es-ES" b="1">
                <a:solidFill>
                  <a:schemeClr val="dk1"/>
                </a:solidFill>
              </a:rPr>
              <a:t>: 3º ESO</a:t>
            </a:r>
            <a:endParaRPr b="1">
              <a:solidFill>
                <a:schemeClr val="dk1"/>
              </a:solidFill>
            </a:endParaRPr>
          </a:p>
          <a:p>
            <a:pPr marL="457200" lvl="0" indent="0" algn="l" rtl="0">
              <a:lnSpc>
                <a:spcPct val="100000"/>
              </a:lnSpc>
              <a:spcBef>
                <a:spcPts val="1200"/>
              </a:spcBef>
              <a:spcAft>
                <a:spcPts val="0"/>
              </a:spcAft>
              <a:buNone/>
            </a:pPr>
            <a:endParaRPr/>
          </a:p>
        </p:txBody>
      </p:sp>
      <p:pic>
        <p:nvPicPr>
          <p:cNvPr id="332" name="Google Shape;332;ga1df207210_0_0"/>
          <p:cNvPicPr preferRelativeResize="0"/>
          <p:nvPr/>
        </p:nvPicPr>
        <p:blipFill>
          <a:blip r:embed="rId3">
            <a:alphaModFix/>
          </a:blip>
          <a:stretch>
            <a:fillRect/>
          </a:stretch>
        </p:blipFill>
        <p:spPr>
          <a:xfrm>
            <a:off x="381000" y="1573075"/>
            <a:ext cx="1288010" cy="772800"/>
          </a:xfrm>
          <a:prstGeom prst="rect">
            <a:avLst/>
          </a:prstGeom>
          <a:noFill/>
          <a:ln>
            <a:noFill/>
          </a:ln>
        </p:spPr>
      </p:pic>
      <p:pic>
        <p:nvPicPr>
          <p:cNvPr id="333" name="Google Shape;333;ga1df207210_0_0"/>
          <p:cNvPicPr preferRelativeResize="0"/>
          <p:nvPr/>
        </p:nvPicPr>
        <p:blipFill>
          <a:blip r:embed="rId4">
            <a:alphaModFix/>
          </a:blip>
          <a:stretch>
            <a:fillRect/>
          </a:stretch>
        </p:blipFill>
        <p:spPr>
          <a:xfrm>
            <a:off x="444336" y="3930024"/>
            <a:ext cx="1161325" cy="772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8db51f22f7_0_0"/>
          <p:cNvSpPr txBox="1">
            <a:spLocks noGrp="1"/>
          </p:cNvSpPr>
          <p:nvPr>
            <p:ph type="title"/>
          </p:nvPr>
        </p:nvSpPr>
        <p:spPr>
          <a:xfrm>
            <a:off x="380999" y="1"/>
            <a:ext cx="70680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s-ES"/>
              <a:t>Actividades extraescolares: CULTURALES</a:t>
            </a:r>
            <a:endParaRPr/>
          </a:p>
        </p:txBody>
      </p:sp>
      <p:sp>
        <p:nvSpPr>
          <p:cNvPr id="340" name="Google Shape;340;g28db51f22f7_0_0"/>
          <p:cNvSpPr txBox="1">
            <a:spLocks noGrp="1"/>
          </p:cNvSpPr>
          <p:nvPr>
            <p:ph type="body" idx="1"/>
          </p:nvPr>
        </p:nvSpPr>
        <p:spPr>
          <a:xfrm>
            <a:off x="286825" y="1165425"/>
            <a:ext cx="8237100" cy="526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800"/>
              <a:buNone/>
            </a:pPr>
            <a:endParaRPr/>
          </a:p>
          <a:p>
            <a:pPr marL="0" lvl="0" indent="0" algn="l" rtl="0">
              <a:lnSpc>
                <a:spcPct val="100000"/>
              </a:lnSpc>
              <a:spcBef>
                <a:spcPts val="1200"/>
              </a:spcBef>
              <a:spcAft>
                <a:spcPts val="0"/>
              </a:spcAft>
              <a:buNone/>
            </a:pPr>
            <a:endParaRPr b="1">
              <a:solidFill>
                <a:srgbClr val="ED49D2"/>
              </a:solidFill>
            </a:endParaRPr>
          </a:p>
          <a:p>
            <a:pPr marL="457200" lvl="0" indent="-406400" algn="l" rtl="0">
              <a:lnSpc>
                <a:spcPct val="100000"/>
              </a:lnSpc>
              <a:spcBef>
                <a:spcPts val="1200"/>
              </a:spcBef>
              <a:spcAft>
                <a:spcPts val="0"/>
              </a:spcAft>
              <a:buClr>
                <a:srgbClr val="0000FF"/>
              </a:buClr>
              <a:buSzPts val="2800"/>
              <a:buChar char="-"/>
            </a:pPr>
            <a:r>
              <a:rPr lang="es-ES">
                <a:solidFill>
                  <a:srgbClr val="0000FF"/>
                </a:solidFill>
              </a:rPr>
              <a:t>4º ESO:</a:t>
            </a:r>
            <a:r>
              <a:rPr lang="es-ES" b="1">
                <a:solidFill>
                  <a:srgbClr val="0000FF"/>
                </a:solidFill>
              </a:rPr>
              <a:t> Viaje a Madrid</a:t>
            </a:r>
            <a:endParaRPr b="1">
              <a:solidFill>
                <a:srgbClr val="0000FF"/>
              </a:solidFill>
            </a:endParaRPr>
          </a:p>
          <a:p>
            <a:pPr marL="0" lvl="0" indent="0" algn="l" rtl="0">
              <a:lnSpc>
                <a:spcPct val="100000"/>
              </a:lnSpc>
              <a:spcBef>
                <a:spcPts val="1200"/>
              </a:spcBef>
              <a:spcAft>
                <a:spcPts val="0"/>
              </a:spcAft>
              <a:buNone/>
            </a:pPr>
            <a:endParaRPr>
              <a:solidFill>
                <a:srgbClr val="0000FF"/>
              </a:solidFill>
            </a:endParaRPr>
          </a:p>
          <a:p>
            <a:pPr marL="457200" lvl="0" indent="-406400" algn="l" rtl="0">
              <a:lnSpc>
                <a:spcPct val="100000"/>
              </a:lnSpc>
              <a:spcBef>
                <a:spcPts val="1200"/>
              </a:spcBef>
              <a:spcAft>
                <a:spcPts val="0"/>
              </a:spcAft>
              <a:buClr>
                <a:srgbClr val="0000FF"/>
              </a:buClr>
              <a:buSzPts val="2800"/>
              <a:buChar char="-"/>
            </a:pPr>
            <a:r>
              <a:rPr lang="es-ES">
                <a:solidFill>
                  <a:srgbClr val="0000FF"/>
                </a:solidFill>
              </a:rPr>
              <a:t>1º Bachillerato: </a:t>
            </a:r>
            <a:r>
              <a:rPr lang="es-ES" b="1">
                <a:solidFill>
                  <a:srgbClr val="0000FF"/>
                </a:solidFill>
              </a:rPr>
              <a:t>Viaje a Italia</a:t>
            </a:r>
            <a:endParaRPr b="1">
              <a:solidFill>
                <a:srgbClr val="0000FF"/>
              </a:solidFill>
            </a:endParaRPr>
          </a:p>
          <a:p>
            <a:pPr marL="457200" lvl="0" indent="-406400" algn="l" rtl="0">
              <a:lnSpc>
                <a:spcPct val="100000"/>
              </a:lnSpc>
              <a:spcBef>
                <a:spcPts val="0"/>
              </a:spcBef>
              <a:spcAft>
                <a:spcPts val="0"/>
              </a:spcAft>
              <a:buClr>
                <a:srgbClr val="0000FF"/>
              </a:buClr>
              <a:buSzPts val="2800"/>
              <a:buChar char="-"/>
            </a:pPr>
            <a:endParaRPr b="1">
              <a:solidFill>
                <a:srgbClr val="0000FF"/>
              </a:solidFill>
            </a:endParaRPr>
          </a:p>
        </p:txBody>
      </p:sp>
      <p:pic>
        <p:nvPicPr>
          <p:cNvPr id="341" name="Google Shape;341;g28db51f22f7_0_0"/>
          <p:cNvPicPr preferRelativeResize="0"/>
          <p:nvPr/>
        </p:nvPicPr>
        <p:blipFill>
          <a:blip r:embed="rId3">
            <a:alphaModFix/>
          </a:blip>
          <a:stretch>
            <a:fillRect/>
          </a:stretch>
        </p:blipFill>
        <p:spPr>
          <a:xfrm>
            <a:off x="4848788" y="1459225"/>
            <a:ext cx="3000375" cy="1524000"/>
          </a:xfrm>
          <a:prstGeom prst="rect">
            <a:avLst/>
          </a:prstGeom>
          <a:noFill/>
          <a:ln>
            <a:noFill/>
          </a:ln>
        </p:spPr>
      </p:pic>
      <p:pic>
        <p:nvPicPr>
          <p:cNvPr id="342" name="Google Shape;342;g28db51f22f7_0_0"/>
          <p:cNvPicPr preferRelativeResize="0"/>
          <p:nvPr/>
        </p:nvPicPr>
        <p:blipFill>
          <a:blip r:embed="rId4">
            <a:alphaModFix/>
          </a:blip>
          <a:stretch>
            <a:fillRect/>
          </a:stretch>
        </p:blipFill>
        <p:spPr>
          <a:xfrm>
            <a:off x="5360475" y="3702850"/>
            <a:ext cx="1809750" cy="2533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0"/>
          <p:cNvSpPr txBox="1">
            <a:spLocks noGrp="1"/>
          </p:cNvSpPr>
          <p:nvPr>
            <p:ph type="title"/>
          </p:nvPr>
        </p:nvSpPr>
        <p:spPr>
          <a:xfrm>
            <a:off x="381000" y="0"/>
            <a:ext cx="7067550" cy="838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500"/>
              <a:buFont typeface="Calibri"/>
              <a:buNone/>
            </a:pPr>
            <a:r>
              <a:rPr lang="es-ES" sz="2500" b="1" i="0" u="none">
                <a:solidFill>
                  <a:schemeClr val="lt1"/>
                </a:solidFill>
                <a:latin typeface="Calibri"/>
                <a:ea typeface="Calibri"/>
                <a:cs typeface="Calibri"/>
                <a:sym typeface="Calibri"/>
              </a:rPr>
              <a:t>CE</a:t>
            </a:r>
            <a:r>
              <a:rPr lang="es-ES" sz="2500" b="1"/>
              <a:t>NTRO PROMOTOR DE CONVIVENCIA POSITIVA</a:t>
            </a:r>
            <a:endParaRPr/>
          </a:p>
        </p:txBody>
      </p:sp>
      <p:pic>
        <p:nvPicPr>
          <p:cNvPr id="348" name="Google Shape;348;p20" descr="C:\Users\departamento frances\Downloads\20141025_095333-1 (1).jpg"/>
          <p:cNvPicPr preferRelativeResize="0">
            <a:picLocks noGrp="1"/>
          </p:cNvPicPr>
          <p:nvPr>
            <p:ph type="body" idx="1"/>
          </p:nvPr>
        </p:nvPicPr>
        <p:blipFill rotWithShape="1">
          <a:blip r:embed="rId3">
            <a:alphaModFix/>
          </a:blip>
          <a:srcRect/>
          <a:stretch/>
        </p:blipFill>
        <p:spPr>
          <a:xfrm>
            <a:off x="625200" y="981075"/>
            <a:ext cx="3870600" cy="2782200"/>
          </a:xfrm>
          <a:prstGeom prst="rect">
            <a:avLst/>
          </a:prstGeom>
          <a:noFill/>
          <a:ln>
            <a:noFill/>
          </a:ln>
        </p:spPr>
      </p:pic>
      <p:pic>
        <p:nvPicPr>
          <p:cNvPr id="349" name="Google Shape;349;p20" descr="C:\Users\departamento frances\Downloads\20141025_094524 (2).jpg"/>
          <p:cNvPicPr preferRelativeResize="0">
            <a:picLocks noGrp="1"/>
          </p:cNvPicPr>
          <p:nvPr>
            <p:ph type="body" idx="2"/>
          </p:nvPr>
        </p:nvPicPr>
        <p:blipFill rotWithShape="1">
          <a:blip r:embed="rId4">
            <a:alphaModFix/>
          </a:blip>
          <a:srcRect/>
          <a:stretch/>
        </p:blipFill>
        <p:spPr>
          <a:xfrm>
            <a:off x="5188326" y="981075"/>
            <a:ext cx="3709500" cy="2782200"/>
          </a:xfrm>
          <a:prstGeom prst="rect">
            <a:avLst/>
          </a:prstGeom>
          <a:noFill/>
          <a:ln>
            <a:noFill/>
          </a:ln>
        </p:spPr>
      </p:pic>
      <p:sp>
        <p:nvSpPr>
          <p:cNvPr id="350" name="Google Shape;350;p20"/>
          <p:cNvSpPr txBox="1"/>
          <p:nvPr/>
        </p:nvSpPr>
        <p:spPr>
          <a:xfrm>
            <a:off x="234150" y="3763275"/>
            <a:ext cx="4421400" cy="2524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1800"/>
              <a:buFont typeface="Calibri"/>
              <a:buNone/>
            </a:pPr>
            <a:r>
              <a:rPr lang="es-ES" sz="1800" b="1" i="0" u="none" strike="noStrike" cap="none">
                <a:solidFill>
                  <a:srgbClr val="002060"/>
                </a:solidFill>
                <a:latin typeface="Calibri"/>
                <a:ea typeface="Calibri"/>
                <a:cs typeface="Calibri"/>
                <a:sym typeface="Calibri"/>
              </a:rPr>
              <a:t>RECONOCIMIENTO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2060"/>
              </a:buClr>
              <a:buSzPts val="1800"/>
              <a:buFont typeface="Calibri"/>
              <a:buNone/>
            </a:pPr>
            <a:r>
              <a:rPr lang="es-ES" sz="1800" b="1" i="0" u="none" strike="noStrike" cap="none">
                <a:solidFill>
                  <a:srgbClr val="002060"/>
                </a:solidFill>
                <a:latin typeface="Calibri"/>
                <a:ea typeface="Calibri"/>
                <a:cs typeface="Calibri"/>
                <a:sym typeface="Calibri"/>
              </a:rPr>
              <a:t>DEL IES MAESTRO PADILLA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2060"/>
              </a:buClr>
              <a:buSzPts val="1800"/>
              <a:buFont typeface="Calibri"/>
              <a:buNone/>
            </a:pPr>
            <a:r>
              <a:rPr lang="es-ES" sz="1800" b="1" i="0" u="none" strike="noStrike" cap="none">
                <a:solidFill>
                  <a:srgbClr val="002060"/>
                </a:solidFill>
                <a:latin typeface="Calibri"/>
                <a:ea typeface="Calibri"/>
                <a:cs typeface="Calibri"/>
                <a:sym typeface="Calibri"/>
              </a:rPr>
              <a:t>COMO CENTRO PROMOTOR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2060"/>
              </a:buClr>
              <a:buSzPts val="1800"/>
              <a:buFont typeface="Calibri"/>
              <a:buNone/>
            </a:pPr>
            <a:r>
              <a:rPr lang="es-ES" sz="1800" b="1" i="0" u="none" strike="noStrike" cap="none">
                <a:solidFill>
                  <a:srgbClr val="002060"/>
                </a:solidFill>
                <a:latin typeface="Calibri"/>
                <a:ea typeface="Calibri"/>
                <a:cs typeface="Calibri"/>
                <a:sym typeface="Calibri"/>
              </a:rPr>
              <a:t>DE CONVIVENCIA POSITIVA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ED49D2"/>
              </a:buClr>
              <a:buSzPts val="1800"/>
              <a:buFont typeface="Calibri"/>
              <a:buNone/>
            </a:pPr>
            <a:r>
              <a:rPr lang="es-ES" sz="1600" b="1">
                <a:solidFill>
                  <a:srgbClr val="ED49D2"/>
                </a:solidFill>
                <a:latin typeface="Calibri"/>
                <a:ea typeface="Calibri"/>
                <a:cs typeface="Calibri"/>
                <a:sym typeface="Calibri"/>
              </a:rPr>
              <a:t>Desde el </a:t>
            </a:r>
            <a:r>
              <a:rPr lang="es-ES" sz="1600" b="1" i="0" u="none" strike="noStrike" cap="none">
                <a:solidFill>
                  <a:srgbClr val="ED49D2"/>
                </a:solidFill>
                <a:latin typeface="Calibri"/>
                <a:ea typeface="Calibri"/>
                <a:cs typeface="Calibri"/>
                <a:sym typeface="Calibri"/>
              </a:rPr>
              <a:t>2011-12  </a:t>
            </a:r>
            <a:r>
              <a:rPr lang="es-ES" sz="1600" b="1">
                <a:solidFill>
                  <a:srgbClr val="ED49D2"/>
                </a:solidFill>
                <a:latin typeface="Calibri"/>
                <a:ea typeface="Calibri"/>
                <a:cs typeface="Calibri"/>
                <a:sym typeface="Calibri"/>
              </a:rPr>
              <a:t>al 2022-23, ininterrumpidamente.</a:t>
            </a:r>
            <a:endParaRPr sz="1600" b="1" i="0" u="none" strike="noStrike" cap="none">
              <a:solidFill>
                <a:srgbClr val="ED49D2"/>
              </a:solidFill>
              <a:latin typeface="Calibri"/>
              <a:ea typeface="Calibri"/>
              <a:cs typeface="Calibri"/>
              <a:sym typeface="Calibri"/>
            </a:endParaRPr>
          </a:p>
          <a:p>
            <a:pPr marL="0" marR="0" lvl="0" indent="0" algn="just" rtl="0">
              <a:lnSpc>
                <a:spcPct val="100000"/>
              </a:lnSpc>
              <a:spcBef>
                <a:spcPts val="0"/>
              </a:spcBef>
              <a:spcAft>
                <a:spcPts val="0"/>
              </a:spcAft>
              <a:buClr>
                <a:srgbClr val="ED49D2"/>
              </a:buClr>
              <a:buSzPts val="1800"/>
              <a:buFont typeface="Calibri"/>
              <a:buNone/>
            </a:pPr>
            <a:r>
              <a:rPr lang="es-ES" sz="1800" b="1" i="1" u="sng">
                <a:solidFill>
                  <a:srgbClr val="2375F0"/>
                </a:solidFill>
                <a:latin typeface="Calibri"/>
                <a:ea typeface="Calibri"/>
                <a:cs typeface="Calibri"/>
                <a:sym typeface="Calibri"/>
              </a:rPr>
              <a:t>2º PREMIO DE LA PROMOCIÓN DE LA CULTURA DE PAZ Y CONVIVENCIA ESCOLAR. CONVOCATORIA CURSO  2022/23</a:t>
            </a:r>
            <a:endParaRPr sz="1800" b="1" i="1" u="sng">
              <a:solidFill>
                <a:srgbClr val="2375F0"/>
              </a:solidFill>
              <a:latin typeface="Calibri"/>
              <a:ea typeface="Calibri"/>
              <a:cs typeface="Calibri"/>
              <a:sym typeface="Calibri"/>
            </a:endParaRPr>
          </a:p>
        </p:txBody>
      </p:sp>
      <p:pic>
        <p:nvPicPr>
          <p:cNvPr id="351" name="Google Shape;351;p20" descr="IES Maestro Padilla: Centro Promotor de Conviencia+"/>
          <p:cNvPicPr preferRelativeResize="0"/>
          <p:nvPr/>
        </p:nvPicPr>
        <p:blipFill rotWithShape="1">
          <a:blip r:embed="rId5">
            <a:alphaModFix/>
          </a:blip>
          <a:srcRect/>
          <a:stretch/>
        </p:blipFill>
        <p:spPr>
          <a:xfrm>
            <a:off x="4778962" y="3906150"/>
            <a:ext cx="3960811" cy="2447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a:spLocks noGrp="1"/>
          </p:cNvSpPr>
          <p:nvPr>
            <p:ph type="title"/>
          </p:nvPr>
        </p:nvSpPr>
        <p:spPr>
          <a:xfrm>
            <a:off x="228600" y="609600"/>
            <a:ext cx="3008400" cy="1085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endParaRPr>
              <a:solidFill>
                <a:srgbClr val="ED49D2"/>
              </a:solidFill>
            </a:endParaRPr>
          </a:p>
          <a:p>
            <a:pPr marL="0" lvl="0" indent="0" algn="l" rtl="0">
              <a:lnSpc>
                <a:spcPct val="100000"/>
              </a:lnSpc>
              <a:spcBef>
                <a:spcPts val="0"/>
              </a:spcBef>
              <a:spcAft>
                <a:spcPts val="0"/>
              </a:spcAft>
              <a:buClr>
                <a:srgbClr val="ED49D2"/>
              </a:buClr>
              <a:buSzPts val="2000"/>
              <a:buFont typeface="Calibri"/>
              <a:buNone/>
            </a:pPr>
            <a:r>
              <a:rPr lang="es-ES" sz="2000" b="1" i="0" u="none">
                <a:solidFill>
                  <a:srgbClr val="ED49D2"/>
                </a:solidFill>
                <a:latin typeface="Calibri"/>
                <a:ea typeface="Calibri"/>
                <a:cs typeface="Calibri"/>
                <a:sym typeface="Calibri"/>
              </a:rPr>
              <a:t>UNIVERSO: MUJER TENÍAS QUE SER. </a:t>
            </a:r>
            <a:endParaRPr sz="2000" b="1" i="0" u="none">
              <a:solidFill>
                <a:srgbClr val="ED49D2"/>
              </a:solidFill>
              <a:latin typeface="Calibri"/>
              <a:ea typeface="Calibri"/>
              <a:cs typeface="Calibri"/>
              <a:sym typeface="Calibri"/>
            </a:endParaRPr>
          </a:p>
          <a:p>
            <a:pPr marL="0" lvl="0" indent="0" algn="l" rtl="0">
              <a:lnSpc>
                <a:spcPct val="100000"/>
              </a:lnSpc>
              <a:spcBef>
                <a:spcPts val="0"/>
              </a:spcBef>
              <a:spcAft>
                <a:spcPts val="0"/>
              </a:spcAft>
              <a:buClr>
                <a:srgbClr val="ED49D2"/>
              </a:buClr>
              <a:buSzPts val="2000"/>
              <a:buFont typeface="Calibri"/>
              <a:buNone/>
            </a:pPr>
            <a:r>
              <a:rPr lang="es-ES" sz="2000" b="1" i="0" u="none">
                <a:solidFill>
                  <a:srgbClr val="000000"/>
                </a:solidFill>
                <a:latin typeface="Calibri"/>
                <a:ea typeface="Calibri"/>
                <a:cs typeface="Calibri"/>
                <a:sym typeface="Calibri"/>
              </a:rPr>
              <a:t>PROYECTO DE CENTRO</a:t>
            </a:r>
            <a:endParaRPr>
              <a:solidFill>
                <a:srgbClr val="000000"/>
              </a:solidFill>
            </a:endParaRPr>
          </a:p>
          <a:p>
            <a:pPr marL="0" lvl="0" indent="0" algn="l" rtl="0">
              <a:lnSpc>
                <a:spcPct val="100000"/>
              </a:lnSpc>
              <a:spcBef>
                <a:spcPts val="0"/>
              </a:spcBef>
              <a:spcAft>
                <a:spcPts val="0"/>
              </a:spcAft>
              <a:buClr>
                <a:srgbClr val="ED49D2"/>
              </a:buClr>
              <a:buSzPts val="2000"/>
              <a:buFont typeface="Calibri"/>
              <a:buNone/>
            </a:pPr>
            <a:endParaRPr>
              <a:solidFill>
                <a:srgbClr val="000000"/>
              </a:solidFill>
            </a:endParaRPr>
          </a:p>
          <a:p>
            <a:pPr marL="0" lvl="0" indent="0" algn="l" rtl="0">
              <a:lnSpc>
                <a:spcPct val="100000"/>
              </a:lnSpc>
              <a:spcBef>
                <a:spcPts val="0"/>
              </a:spcBef>
              <a:spcAft>
                <a:spcPts val="0"/>
              </a:spcAft>
              <a:buClr>
                <a:srgbClr val="ED49D2"/>
              </a:buClr>
              <a:buSzPts val="2000"/>
              <a:buFont typeface="Calibri"/>
              <a:buNone/>
            </a:pPr>
            <a:endParaRPr>
              <a:solidFill>
                <a:srgbClr val="000000"/>
              </a:solidFill>
            </a:endParaRPr>
          </a:p>
        </p:txBody>
      </p:sp>
      <p:sp>
        <p:nvSpPr>
          <p:cNvPr id="357" name="Google Shape;357;p21"/>
          <p:cNvSpPr txBox="1">
            <a:spLocks noGrp="1"/>
          </p:cNvSpPr>
          <p:nvPr>
            <p:ph type="body" idx="1"/>
          </p:nvPr>
        </p:nvSpPr>
        <p:spPr>
          <a:xfrm>
            <a:off x="0" y="1066675"/>
            <a:ext cx="3387300" cy="45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5C5C"/>
              </a:buClr>
              <a:buSzPts val="1600"/>
              <a:buNone/>
            </a:pPr>
            <a:endParaRPr sz="1600" b="1">
              <a:solidFill>
                <a:srgbClr val="FF00FF"/>
              </a:solidFill>
            </a:endParaRPr>
          </a:p>
          <a:p>
            <a:pPr marL="0" lvl="0" indent="0" algn="ctr" rtl="0">
              <a:lnSpc>
                <a:spcPct val="100000"/>
              </a:lnSpc>
              <a:spcBef>
                <a:spcPts val="0"/>
              </a:spcBef>
              <a:spcAft>
                <a:spcPts val="0"/>
              </a:spcAft>
              <a:buClr>
                <a:srgbClr val="5C5C5C"/>
              </a:buClr>
              <a:buSzPts val="1600"/>
              <a:buNone/>
            </a:pPr>
            <a:r>
              <a:rPr lang="es-ES" sz="1600" b="1" i="0" u="none">
                <a:solidFill>
                  <a:srgbClr val="5C5C5C"/>
                </a:solidFill>
                <a:latin typeface="Calibri"/>
                <a:ea typeface="Calibri"/>
                <a:cs typeface="Calibri"/>
                <a:sym typeface="Calibri"/>
              </a:rPr>
              <a:t>PREMIOS Y RECONOCIMIENTOS</a:t>
            </a:r>
            <a:endParaRPr sz="1600" b="1" i="0" u="none">
              <a:solidFill>
                <a:srgbClr val="5C5C5C"/>
              </a:solidFill>
              <a:latin typeface="Calibri"/>
              <a:ea typeface="Calibri"/>
              <a:cs typeface="Calibri"/>
              <a:sym typeface="Calibri"/>
            </a:endParaRPr>
          </a:p>
          <a:p>
            <a:pPr marL="0" lvl="0" indent="0" algn="l" rtl="0">
              <a:lnSpc>
                <a:spcPct val="100000"/>
              </a:lnSpc>
              <a:spcBef>
                <a:spcPts val="400"/>
              </a:spcBef>
              <a:spcAft>
                <a:spcPts val="0"/>
              </a:spcAft>
              <a:buClr>
                <a:srgbClr val="0070C0"/>
              </a:buClr>
              <a:buSzPts val="2000"/>
              <a:buChar char="-"/>
            </a:pPr>
            <a:r>
              <a:rPr lang="es-ES" sz="2000" b="1" i="0" u="none">
                <a:solidFill>
                  <a:srgbClr val="0070C0"/>
                </a:solidFill>
                <a:latin typeface="Calibri"/>
                <a:ea typeface="Calibri"/>
                <a:cs typeface="Calibri"/>
                <a:sym typeface="Calibri"/>
              </a:rPr>
              <a:t>Premio Menina. Gobierno de España.</a:t>
            </a:r>
            <a:endParaRPr/>
          </a:p>
          <a:p>
            <a:pPr marL="0" lvl="0" indent="0" algn="l" rtl="0">
              <a:lnSpc>
                <a:spcPct val="100000"/>
              </a:lnSpc>
              <a:spcBef>
                <a:spcPts val="400"/>
              </a:spcBef>
              <a:spcAft>
                <a:spcPts val="0"/>
              </a:spcAft>
              <a:buClr>
                <a:srgbClr val="0070C0"/>
              </a:buClr>
              <a:buSzPts val="2000"/>
              <a:buChar char="-"/>
            </a:pPr>
            <a:r>
              <a:rPr lang="es-ES" sz="2000" b="1" i="0" u="none">
                <a:solidFill>
                  <a:srgbClr val="0070C0"/>
                </a:solidFill>
                <a:latin typeface="Calibri"/>
                <a:ea typeface="Calibri"/>
                <a:cs typeface="Calibri"/>
                <a:sym typeface="Calibri"/>
              </a:rPr>
              <a:t>Mención Honorífica. Gobierno Andaluz</a:t>
            </a:r>
            <a:endParaRPr/>
          </a:p>
          <a:p>
            <a:pPr marL="0" lvl="0" indent="0" algn="l" rtl="0">
              <a:lnSpc>
                <a:spcPct val="100000"/>
              </a:lnSpc>
              <a:spcBef>
                <a:spcPts val="400"/>
              </a:spcBef>
              <a:spcAft>
                <a:spcPts val="0"/>
              </a:spcAft>
              <a:buClr>
                <a:srgbClr val="0070C0"/>
              </a:buClr>
              <a:buSzPts val="2000"/>
              <a:buChar char="-"/>
            </a:pPr>
            <a:r>
              <a:rPr lang="es-ES" sz="2000" b="1" i="0" u="none">
                <a:solidFill>
                  <a:srgbClr val="0070C0"/>
                </a:solidFill>
                <a:latin typeface="Calibri"/>
                <a:ea typeface="Calibri"/>
                <a:cs typeface="Calibri"/>
                <a:sym typeface="Calibri"/>
              </a:rPr>
              <a:t>Lucha por la Igualdad. Ayuntamiento de Almería</a:t>
            </a:r>
            <a:endParaRPr sz="2000" b="1" i="0" u="none">
              <a:solidFill>
                <a:srgbClr val="0070C0"/>
              </a:solidFill>
              <a:latin typeface="Calibri"/>
              <a:ea typeface="Calibri"/>
              <a:cs typeface="Calibri"/>
              <a:sym typeface="Calibri"/>
            </a:endParaRPr>
          </a:p>
          <a:p>
            <a:pPr marL="457200" lvl="0" indent="-355600" algn="l" rtl="0">
              <a:lnSpc>
                <a:spcPct val="100000"/>
              </a:lnSpc>
              <a:spcBef>
                <a:spcPts val="0"/>
              </a:spcBef>
              <a:spcAft>
                <a:spcPts val="0"/>
              </a:spcAft>
              <a:buClr>
                <a:srgbClr val="0070C0"/>
              </a:buClr>
              <a:buSzPts val="2000"/>
              <a:buChar char="-"/>
            </a:pPr>
            <a:r>
              <a:rPr lang="es-ES" sz="2000" b="1">
                <a:solidFill>
                  <a:srgbClr val="0070C0"/>
                </a:solidFill>
              </a:rPr>
              <a:t>2º Premio “Rosa Regás” a materiales curriculares que destaquen por valor coeducativo 21/22</a:t>
            </a:r>
            <a:endParaRPr sz="2000" b="1">
              <a:solidFill>
                <a:srgbClr val="0070C0"/>
              </a:solidFill>
            </a:endParaRPr>
          </a:p>
          <a:p>
            <a:pPr marL="342900" lvl="0" indent="0" algn="ctr" rtl="0">
              <a:lnSpc>
                <a:spcPct val="100000"/>
              </a:lnSpc>
              <a:spcBef>
                <a:spcPts val="400"/>
              </a:spcBef>
              <a:spcAft>
                <a:spcPts val="0"/>
              </a:spcAft>
              <a:buSzPts val="2800"/>
              <a:buNone/>
            </a:pPr>
            <a:endParaRPr sz="2000" b="1">
              <a:solidFill>
                <a:srgbClr val="000000"/>
              </a:solidFill>
            </a:endParaRPr>
          </a:p>
        </p:txBody>
      </p:sp>
      <p:pic>
        <p:nvPicPr>
          <p:cNvPr id="358" name="Google Shape;358;p21"/>
          <p:cNvPicPr preferRelativeResize="0"/>
          <p:nvPr/>
        </p:nvPicPr>
        <p:blipFill>
          <a:blip r:embed="rId3">
            <a:alphaModFix/>
          </a:blip>
          <a:stretch>
            <a:fillRect/>
          </a:stretch>
        </p:blipFill>
        <p:spPr>
          <a:xfrm>
            <a:off x="3387300" y="0"/>
            <a:ext cx="5756700" cy="70415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p:nvPr>
        </p:nvSpPr>
        <p:spPr>
          <a:xfrm>
            <a:off x="460375" y="2934375"/>
            <a:ext cx="2759100" cy="2089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2400"/>
              <a:buFont typeface="Calibri"/>
              <a:buNone/>
            </a:pP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r>
              <a:rPr lang="es-ES" sz="2400" b="1" i="0" u="none">
                <a:solidFill>
                  <a:schemeClr val="dk1"/>
                </a:solidFill>
                <a:latin typeface="Calibri"/>
                <a:ea typeface="Calibri"/>
                <a:cs typeface="Calibri"/>
                <a:sym typeface="Calibri"/>
              </a:rPr>
              <a:t/>
            </a:r>
            <a:br>
              <a:rPr lang="es-ES" sz="2400" b="1" i="0" u="none">
                <a:solidFill>
                  <a:schemeClr val="dk1"/>
                </a:solidFill>
                <a:latin typeface="Calibri"/>
                <a:ea typeface="Calibri"/>
                <a:cs typeface="Calibri"/>
                <a:sym typeface="Calibri"/>
              </a:rPr>
            </a:br>
            <a:endParaRPr sz="2400" b="1" i="0" u="none">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2400"/>
              <a:buFont typeface="Calibri"/>
              <a:buNone/>
            </a:pPr>
            <a:endParaRPr sz="2400"/>
          </a:p>
          <a:p>
            <a:pPr marL="0" lvl="0" indent="0" algn="ctr" rtl="0">
              <a:lnSpc>
                <a:spcPct val="100000"/>
              </a:lnSpc>
              <a:spcBef>
                <a:spcPts val="0"/>
              </a:spcBef>
              <a:spcAft>
                <a:spcPts val="0"/>
              </a:spcAft>
              <a:buClr>
                <a:schemeClr val="dk1"/>
              </a:buClr>
              <a:buSzPts val="2400"/>
              <a:buFont typeface="Calibri"/>
              <a:buNone/>
            </a:pPr>
            <a:endParaRPr sz="2400"/>
          </a:p>
          <a:p>
            <a:pPr marL="0" lvl="0" indent="0" algn="ctr" rtl="0">
              <a:lnSpc>
                <a:spcPct val="100000"/>
              </a:lnSpc>
              <a:spcBef>
                <a:spcPts val="0"/>
              </a:spcBef>
              <a:spcAft>
                <a:spcPts val="0"/>
              </a:spcAft>
              <a:buClr>
                <a:schemeClr val="dk1"/>
              </a:buClr>
              <a:buSzPts val="2400"/>
              <a:buFont typeface="Calibri"/>
              <a:buNone/>
            </a:pPr>
            <a:endParaRPr sz="2400"/>
          </a:p>
          <a:p>
            <a:pPr marL="0" lvl="0" indent="0" algn="ctr" rtl="0">
              <a:lnSpc>
                <a:spcPct val="100000"/>
              </a:lnSpc>
              <a:spcBef>
                <a:spcPts val="0"/>
              </a:spcBef>
              <a:spcAft>
                <a:spcPts val="0"/>
              </a:spcAft>
              <a:buClr>
                <a:schemeClr val="dk1"/>
              </a:buClr>
              <a:buSzPts val="2400"/>
              <a:buFont typeface="Calibri"/>
              <a:buNone/>
            </a:pPr>
            <a:endParaRPr sz="2400"/>
          </a:p>
          <a:p>
            <a:pPr marL="0" lvl="0" indent="0" algn="ctr" rtl="0">
              <a:lnSpc>
                <a:spcPct val="100000"/>
              </a:lnSpc>
              <a:spcBef>
                <a:spcPts val="0"/>
              </a:spcBef>
              <a:spcAft>
                <a:spcPts val="0"/>
              </a:spcAft>
              <a:buClr>
                <a:schemeClr val="dk1"/>
              </a:buClr>
              <a:buSzPts val="2400"/>
              <a:buFont typeface="Calibri"/>
              <a:buNone/>
            </a:pPr>
            <a:r>
              <a:rPr lang="es-ES" sz="2400" b="1" i="0" u="none">
                <a:solidFill>
                  <a:schemeClr val="dk1"/>
                </a:solidFill>
                <a:latin typeface="Calibri"/>
                <a:ea typeface="Calibri"/>
                <a:cs typeface="Calibri"/>
                <a:sym typeface="Calibri"/>
              </a:rPr>
              <a:t>PROYECTO DE </a:t>
            </a:r>
            <a:endParaRPr sz="2400" b="1" i="0" u="none">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2400"/>
              <a:buFont typeface="Calibri"/>
              <a:buNone/>
            </a:pPr>
            <a:r>
              <a:rPr lang="es-ES" sz="2400" b="1" i="0" u="none">
                <a:solidFill>
                  <a:schemeClr val="dk1"/>
                </a:solidFill>
                <a:latin typeface="Calibri"/>
                <a:ea typeface="Calibri"/>
                <a:cs typeface="Calibri"/>
                <a:sym typeface="Calibri"/>
              </a:rPr>
              <a:t>CENTRO</a:t>
            </a:r>
            <a:endParaRPr sz="2400"/>
          </a:p>
          <a:p>
            <a:pPr marL="0" lvl="0" indent="0" algn="ctr" rtl="0">
              <a:lnSpc>
                <a:spcPct val="100000"/>
              </a:lnSpc>
              <a:spcBef>
                <a:spcPts val="0"/>
              </a:spcBef>
              <a:spcAft>
                <a:spcPts val="0"/>
              </a:spcAft>
              <a:buClr>
                <a:schemeClr val="dk1"/>
              </a:buClr>
              <a:buSzPts val="2400"/>
              <a:buFont typeface="Calibri"/>
              <a:buNone/>
            </a:pPr>
            <a:r>
              <a:rPr lang="es-ES" sz="2400"/>
              <a:t> </a:t>
            </a:r>
            <a:r>
              <a:rPr lang="es-ES" sz="2400" b="1" i="0" u="none">
                <a:solidFill>
                  <a:srgbClr val="D040B8"/>
                </a:solidFill>
                <a:latin typeface="Calibri"/>
                <a:ea typeface="Calibri"/>
                <a:cs typeface="Calibri"/>
                <a:sym typeface="Calibri"/>
              </a:rPr>
              <a:t>UNIVERSO: </a:t>
            </a:r>
            <a:r>
              <a:rPr lang="es-ES" sz="2400" b="1" i="1" u="none">
                <a:solidFill>
                  <a:srgbClr val="D040B8"/>
                </a:solidFill>
                <a:latin typeface="Calibri"/>
                <a:ea typeface="Calibri"/>
                <a:cs typeface="Calibri"/>
                <a:sym typeface="Calibri"/>
              </a:rPr>
              <a:t>MUJER TENÍAS </a:t>
            </a:r>
            <a:br>
              <a:rPr lang="es-ES" sz="2400" b="1" i="1" u="none">
                <a:solidFill>
                  <a:srgbClr val="D040B8"/>
                </a:solidFill>
                <a:latin typeface="Calibri"/>
                <a:ea typeface="Calibri"/>
                <a:cs typeface="Calibri"/>
                <a:sym typeface="Calibri"/>
              </a:rPr>
            </a:br>
            <a:r>
              <a:rPr lang="es-ES" sz="2400" b="1" i="1" u="none">
                <a:solidFill>
                  <a:srgbClr val="D040B8"/>
                </a:solidFill>
                <a:latin typeface="Calibri"/>
                <a:ea typeface="Calibri"/>
                <a:cs typeface="Calibri"/>
                <a:sym typeface="Calibri"/>
              </a:rPr>
              <a:t>QUE SER</a:t>
            </a:r>
            <a:endParaRPr sz="2400" b="1" i="1" u="none">
              <a:solidFill>
                <a:srgbClr val="D040B8"/>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2400"/>
              <a:buFont typeface="Calibri"/>
              <a:buNone/>
            </a:pPr>
            <a:r>
              <a:rPr lang="es-ES" sz="1800" b="0">
                <a:solidFill>
                  <a:srgbClr val="D040B8"/>
                </a:solidFill>
              </a:rPr>
              <a:t>6 años de proyecto y en el curso 2022-2023 renovamos el logo</a:t>
            </a:r>
            <a:endParaRPr sz="1800" b="0">
              <a:solidFill>
                <a:srgbClr val="D040B8"/>
              </a:solidFill>
            </a:endParaRPr>
          </a:p>
        </p:txBody>
      </p:sp>
      <p:sp>
        <p:nvSpPr>
          <p:cNvPr id="364" name="Google Shape;364;p22"/>
          <p:cNvSpPr txBox="1">
            <a:spLocks noGrp="1"/>
          </p:cNvSpPr>
          <p:nvPr>
            <p:ph type="body" idx="1"/>
          </p:nvPr>
        </p:nvSpPr>
        <p:spPr>
          <a:xfrm>
            <a:off x="155587" y="198151"/>
            <a:ext cx="3024300" cy="208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5C5C"/>
              </a:buClr>
              <a:buSzPts val="1800"/>
              <a:buNone/>
            </a:pPr>
            <a:r>
              <a:rPr lang="es-ES" sz="1800" b="0" i="1" u="none">
                <a:solidFill>
                  <a:srgbClr val="5C5C5C"/>
                </a:solidFill>
                <a:latin typeface="Calibri"/>
                <a:ea typeface="Calibri"/>
                <a:cs typeface="Calibri"/>
                <a:sym typeface="Calibri"/>
              </a:rPr>
              <a:t>.Plan de Igualdad</a:t>
            </a:r>
            <a:endParaRPr/>
          </a:p>
          <a:p>
            <a:pPr marL="0" lvl="0" indent="0" algn="l" rtl="0">
              <a:lnSpc>
                <a:spcPct val="100000"/>
              </a:lnSpc>
              <a:spcBef>
                <a:spcPts val="360"/>
              </a:spcBef>
              <a:spcAft>
                <a:spcPts val="0"/>
              </a:spcAft>
              <a:buClr>
                <a:srgbClr val="5C5C5C"/>
              </a:buClr>
              <a:buSzPts val="1800"/>
              <a:buNone/>
            </a:pPr>
            <a:r>
              <a:rPr lang="es-ES" sz="1800" b="0" i="1" u="none">
                <a:solidFill>
                  <a:srgbClr val="5C5C5C"/>
                </a:solidFill>
                <a:latin typeface="Calibri"/>
                <a:ea typeface="Calibri"/>
                <a:cs typeface="Calibri"/>
                <a:sym typeface="Calibri"/>
              </a:rPr>
              <a:t>.Plan de Lectura y Biblioteca</a:t>
            </a:r>
            <a:endParaRPr/>
          </a:p>
          <a:p>
            <a:pPr marL="0" lvl="0" indent="0" algn="l" rtl="0">
              <a:lnSpc>
                <a:spcPct val="100000"/>
              </a:lnSpc>
              <a:spcBef>
                <a:spcPts val="360"/>
              </a:spcBef>
              <a:spcAft>
                <a:spcPts val="0"/>
              </a:spcAft>
              <a:buClr>
                <a:srgbClr val="5C5C5C"/>
              </a:buClr>
              <a:buSzPts val="1800"/>
              <a:buNone/>
            </a:pPr>
            <a:r>
              <a:rPr lang="es-ES" sz="1800" b="0" i="1" u="none">
                <a:solidFill>
                  <a:srgbClr val="5C5C5C"/>
                </a:solidFill>
                <a:latin typeface="Calibri"/>
                <a:ea typeface="Calibri"/>
                <a:cs typeface="Calibri"/>
                <a:sym typeface="Calibri"/>
              </a:rPr>
              <a:t>.Red Andaluza Escuela: Espacio de Paz</a:t>
            </a:r>
            <a:endParaRPr/>
          </a:p>
          <a:p>
            <a:pPr marL="0" lvl="0" indent="0" algn="l" rtl="0">
              <a:lnSpc>
                <a:spcPct val="100000"/>
              </a:lnSpc>
              <a:spcBef>
                <a:spcPts val="360"/>
              </a:spcBef>
              <a:spcAft>
                <a:spcPts val="0"/>
              </a:spcAft>
              <a:buClr>
                <a:srgbClr val="5C5C5C"/>
              </a:buClr>
              <a:buSzPts val="1800"/>
              <a:buNone/>
            </a:pPr>
            <a:r>
              <a:rPr lang="es-ES" sz="1800" b="0" i="1" u="none">
                <a:solidFill>
                  <a:srgbClr val="5C5C5C"/>
                </a:solidFill>
                <a:latin typeface="Calibri"/>
                <a:ea typeface="Calibri"/>
                <a:cs typeface="Calibri"/>
                <a:sym typeface="Calibri"/>
              </a:rPr>
              <a:t>.Proyecto Bilingüe</a:t>
            </a:r>
            <a:endParaRPr/>
          </a:p>
          <a:p>
            <a:pPr marL="0" lvl="0" indent="0" algn="l" rtl="0">
              <a:lnSpc>
                <a:spcPct val="100000"/>
              </a:lnSpc>
              <a:spcBef>
                <a:spcPts val="360"/>
              </a:spcBef>
              <a:spcAft>
                <a:spcPts val="0"/>
              </a:spcAft>
              <a:buClr>
                <a:srgbClr val="5C5C5C"/>
              </a:buClr>
              <a:buSzPts val="1800"/>
              <a:buNone/>
            </a:pPr>
            <a:r>
              <a:rPr lang="es-ES" sz="1800" b="0" i="1" u="none">
                <a:solidFill>
                  <a:srgbClr val="5C5C5C"/>
                </a:solidFill>
                <a:latin typeface="Calibri"/>
                <a:ea typeface="Calibri"/>
                <a:cs typeface="Calibri"/>
                <a:sym typeface="Calibri"/>
              </a:rPr>
              <a:t>.Erasmus +</a:t>
            </a:r>
            <a:endParaRPr/>
          </a:p>
        </p:txBody>
      </p:sp>
      <p:sp>
        <p:nvSpPr>
          <p:cNvPr id="365" name="Google Shape;365;p22" descr="https://mail.google.com/mail/u/0?ui=2&amp;ik=d379c7c3c0&amp;attid=0.1.1&amp;permmsgid=msg-f:1660625517017801440&amp;th=170bba1bfecba2e0&amp;view=fimg&amp;sz=s0-l75-ft&amp;attbid=ANGjdJ_IqeOxY2ZTTLBY_Xc0HDjeQ56wBZTYuDPZA9-bFuWgtjNLRArujyAOZc7CjbEbJ4g7xPiM9UZfUEv6GTmBYJ4D3j4qTBExQQS7S1arQPEkMXly-gdyYPDi9dc&amp;disp=emb"/>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66" name="Google Shape;366;p22"/>
          <p:cNvPicPr preferRelativeResize="0"/>
          <p:nvPr/>
        </p:nvPicPr>
        <p:blipFill>
          <a:blip r:embed="rId3">
            <a:alphaModFix/>
          </a:blip>
          <a:stretch>
            <a:fillRect/>
          </a:stretch>
        </p:blipFill>
        <p:spPr>
          <a:xfrm>
            <a:off x="3371875" y="-277120"/>
            <a:ext cx="5772126" cy="8167446"/>
          </a:xfrm>
          <a:prstGeom prst="rect">
            <a:avLst/>
          </a:prstGeom>
          <a:noFill/>
          <a:ln>
            <a:no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8db8ad7665_0_0"/>
          <p:cNvSpPr txBox="1">
            <a:spLocks noGrp="1"/>
          </p:cNvSpPr>
          <p:nvPr>
            <p:ph type="title"/>
          </p:nvPr>
        </p:nvSpPr>
        <p:spPr>
          <a:xfrm>
            <a:off x="228600" y="609600"/>
            <a:ext cx="3008400" cy="82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s-ES" sz="4100">
                <a:solidFill>
                  <a:srgbClr val="FF00FF"/>
                </a:solidFill>
              </a:rPr>
              <a:t>Biblioteca </a:t>
            </a:r>
            <a:endParaRPr sz="4100">
              <a:solidFill>
                <a:srgbClr val="FF00FF"/>
              </a:solidFill>
            </a:endParaRPr>
          </a:p>
        </p:txBody>
      </p:sp>
      <p:sp>
        <p:nvSpPr>
          <p:cNvPr id="373" name="Google Shape;373;g28db8ad7665_0_0"/>
          <p:cNvSpPr txBox="1">
            <a:spLocks noGrp="1"/>
          </p:cNvSpPr>
          <p:nvPr>
            <p:ph type="body" idx="1"/>
          </p:nvPr>
        </p:nvSpPr>
        <p:spPr>
          <a:xfrm>
            <a:off x="3803650" y="609600"/>
            <a:ext cx="5111700" cy="5334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
        <p:nvSpPr>
          <p:cNvPr id="374" name="Google Shape;374;g28db8ad7665_0_0"/>
          <p:cNvSpPr txBox="1">
            <a:spLocks noGrp="1"/>
          </p:cNvSpPr>
          <p:nvPr>
            <p:ph type="body" idx="2"/>
          </p:nvPr>
        </p:nvSpPr>
        <p:spPr>
          <a:xfrm>
            <a:off x="228600" y="1435101"/>
            <a:ext cx="3008400" cy="3822600"/>
          </a:xfrm>
          <a:prstGeom prst="rect">
            <a:avLst/>
          </a:prstGeom>
        </p:spPr>
        <p:txBody>
          <a:bodyPr spcFirstLastPara="1" wrap="square" lIns="91425" tIns="45700" rIns="91425" bIns="45700" anchor="t" anchorCtr="0">
            <a:noAutofit/>
          </a:bodyPr>
          <a:lstStyle/>
          <a:p>
            <a:pPr marL="457200" lvl="0" indent="-323850" algn="l" rtl="0">
              <a:spcBef>
                <a:spcPts val="280"/>
              </a:spcBef>
              <a:spcAft>
                <a:spcPts val="0"/>
              </a:spcAft>
              <a:buClr>
                <a:schemeClr val="dk1"/>
              </a:buClr>
              <a:buSzPts val="1500"/>
              <a:buChar char="●"/>
            </a:pPr>
            <a:r>
              <a:rPr lang="es-ES" sz="1500">
                <a:solidFill>
                  <a:schemeClr val="dk1"/>
                </a:solidFill>
              </a:rPr>
              <a:t>La biblioteca permanecerá abierta durante el recreo los lunes, martes, jueves y viernes con profesorado del equipo de Biblioteca.</a:t>
            </a:r>
            <a:endParaRPr sz="1500">
              <a:solidFill>
                <a:schemeClr val="dk1"/>
              </a:solidFill>
            </a:endParaRPr>
          </a:p>
          <a:p>
            <a:pPr marL="457200" lvl="0" indent="-323850" algn="l" rtl="0">
              <a:spcBef>
                <a:spcPts val="0"/>
              </a:spcBef>
              <a:spcAft>
                <a:spcPts val="0"/>
              </a:spcAft>
              <a:buClr>
                <a:schemeClr val="dk1"/>
              </a:buClr>
              <a:buSzPts val="1500"/>
              <a:buChar char="●"/>
            </a:pPr>
            <a:r>
              <a:rPr lang="es-ES" sz="1500">
                <a:solidFill>
                  <a:schemeClr val="dk1"/>
                </a:solidFill>
              </a:rPr>
              <a:t>El alumnado podrá realizar los préstamos y devoluciones de los ejemplares durante el recreo.</a:t>
            </a:r>
            <a:endParaRPr sz="1500">
              <a:solidFill>
                <a:schemeClr val="dk1"/>
              </a:solidFill>
            </a:endParaRPr>
          </a:p>
          <a:p>
            <a:pPr marL="457200" lvl="0" indent="-323850" algn="l" rtl="0">
              <a:spcBef>
                <a:spcPts val="0"/>
              </a:spcBef>
              <a:spcAft>
                <a:spcPts val="0"/>
              </a:spcAft>
              <a:buClr>
                <a:schemeClr val="dk1"/>
              </a:buClr>
              <a:buSzPts val="1500"/>
              <a:buChar char="●"/>
            </a:pPr>
            <a:r>
              <a:rPr lang="es-ES" sz="1500">
                <a:solidFill>
                  <a:schemeClr val="dk1"/>
                </a:solidFill>
              </a:rPr>
              <a:t>Podrán también leer, trabajar, estudiar o buscar información.</a:t>
            </a:r>
            <a:endParaRPr sz="1500">
              <a:solidFill>
                <a:schemeClr val="dk1"/>
              </a:solidFill>
            </a:endParaRPr>
          </a:p>
          <a:p>
            <a:pPr marL="457200" lvl="0" indent="-323850" algn="l" rtl="0">
              <a:spcBef>
                <a:spcPts val="0"/>
              </a:spcBef>
              <a:spcAft>
                <a:spcPts val="0"/>
              </a:spcAft>
              <a:buClr>
                <a:schemeClr val="dk1"/>
              </a:buClr>
              <a:buSzPts val="1500"/>
              <a:buChar char="●"/>
            </a:pPr>
            <a:r>
              <a:rPr lang="es-ES" sz="1500">
                <a:solidFill>
                  <a:schemeClr val="dk1"/>
                </a:solidFill>
              </a:rPr>
              <a:t>Los fondos de la biblioteca pueden ser consultados con su usuario y contraseña de ipasen</a:t>
            </a:r>
            <a:endParaRPr sz="1500">
              <a:solidFill>
                <a:schemeClr val="dk1"/>
              </a:solidFill>
            </a:endParaRPr>
          </a:p>
        </p:txBody>
      </p:sp>
      <p:pic>
        <p:nvPicPr>
          <p:cNvPr id="375" name="Google Shape;375;g28db8ad7665_0_0"/>
          <p:cNvPicPr preferRelativeResize="0"/>
          <p:nvPr/>
        </p:nvPicPr>
        <p:blipFill>
          <a:blip r:embed="rId3">
            <a:alphaModFix/>
          </a:blip>
          <a:stretch>
            <a:fillRect/>
          </a:stretch>
        </p:blipFill>
        <p:spPr>
          <a:xfrm>
            <a:off x="3502975" y="438850"/>
            <a:ext cx="5641025" cy="64191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381000" y="0"/>
            <a:ext cx="706755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Calibri"/>
              <a:buNone/>
            </a:pPr>
            <a:r>
              <a:rPr lang="es-ES" sz="2800" b="0" i="0" u="none">
                <a:solidFill>
                  <a:schemeClr val="lt1"/>
                </a:solidFill>
                <a:latin typeface="Calibri"/>
                <a:ea typeface="Calibri"/>
                <a:cs typeface="Calibri"/>
                <a:sym typeface="Calibri"/>
              </a:rPr>
              <a:t>PROHIBIDO EL TELÉFONO MÓVIL</a:t>
            </a:r>
            <a:endParaRPr/>
          </a:p>
        </p:txBody>
      </p:sp>
      <p:pic>
        <p:nvPicPr>
          <p:cNvPr id="381" name="Google Shape;381;p23"/>
          <p:cNvPicPr preferRelativeResize="0"/>
          <p:nvPr/>
        </p:nvPicPr>
        <p:blipFill rotWithShape="1">
          <a:blip r:embed="rId3">
            <a:alphaModFix/>
          </a:blip>
          <a:srcRect/>
          <a:stretch/>
        </p:blipFill>
        <p:spPr>
          <a:xfrm>
            <a:off x="6000750" y="2876550"/>
            <a:ext cx="3143250" cy="3143250"/>
          </a:xfrm>
          <a:prstGeom prst="rect">
            <a:avLst/>
          </a:prstGeom>
          <a:noFill/>
          <a:ln>
            <a:noFill/>
          </a:ln>
        </p:spPr>
      </p:pic>
      <p:pic>
        <p:nvPicPr>
          <p:cNvPr id="382" name="Google Shape;382;p23"/>
          <p:cNvPicPr preferRelativeResize="0"/>
          <p:nvPr/>
        </p:nvPicPr>
        <p:blipFill>
          <a:blip r:embed="rId4">
            <a:alphaModFix/>
          </a:blip>
          <a:stretch>
            <a:fillRect/>
          </a:stretch>
        </p:blipFill>
        <p:spPr>
          <a:xfrm>
            <a:off x="152400" y="990600"/>
            <a:ext cx="5426776" cy="5715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2"/>
        <p:cNvGrpSpPr/>
        <p:nvPr/>
      </p:nvGrpSpPr>
      <p:grpSpPr>
        <a:xfrm>
          <a:off x="0" y="0"/>
          <a:ext cx="0" cy="0"/>
          <a:chOff x="0" y="0"/>
          <a:chExt cx="0" cy="0"/>
        </a:xfrm>
      </p:grpSpPr>
      <p:pic>
        <p:nvPicPr>
          <p:cNvPr id="163" name="Google Shape;163;p8"/>
          <p:cNvPicPr preferRelativeResize="0"/>
          <p:nvPr/>
        </p:nvPicPr>
        <p:blipFill rotWithShape="1">
          <a:blip r:embed="rId4">
            <a:alphaModFix/>
          </a:blip>
          <a:srcRect/>
          <a:stretch/>
        </p:blipFill>
        <p:spPr>
          <a:xfrm>
            <a:off x="0" y="765175"/>
            <a:ext cx="2444750" cy="2286000"/>
          </a:xfrm>
          <a:prstGeom prst="rect">
            <a:avLst/>
          </a:prstGeom>
          <a:noFill/>
          <a:ln>
            <a:noFill/>
          </a:ln>
        </p:spPr>
      </p:pic>
      <p:sp>
        <p:nvSpPr>
          <p:cNvPr id="164" name="Google Shape;164;p8"/>
          <p:cNvSpPr txBox="1">
            <a:spLocks noGrp="1"/>
          </p:cNvSpPr>
          <p:nvPr>
            <p:ph type="title"/>
          </p:nvPr>
        </p:nvSpPr>
        <p:spPr>
          <a:xfrm>
            <a:off x="1116012" y="836612"/>
            <a:ext cx="7010400" cy="992100"/>
          </a:xfrm>
          <a:prstGeom prst="rect">
            <a:avLst/>
          </a:prstGeom>
          <a:noFill/>
          <a:ln>
            <a:noFill/>
          </a:ln>
        </p:spPr>
        <p:txBody>
          <a:bodyPr spcFirstLastPara="1" wrap="square" lIns="91425" tIns="45700" rIns="91425" bIns="45700" anchor="ctr" anchorCtr="0">
            <a:noAutofit/>
          </a:bodyPr>
          <a:lstStyle/>
          <a:p>
            <a:pPr marL="571500" lvl="0" indent="-571500" algn="l" rtl="0">
              <a:lnSpc>
                <a:spcPct val="100000"/>
              </a:lnSpc>
              <a:spcBef>
                <a:spcPts val="0"/>
              </a:spcBef>
              <a:spcAft>
                <a:spcPts val="0"/>
              </a:spcAft>
              <a:buClr>
                <a:schemeClr val="dk1"/>
              </a:buClr>
              <a:buSzPts val="3200"/>
              <a:buFont typeface="Noto Sans Symbols"/>
              <a:buChar char="❖"/>
            </a:pPr>
            <a:r>
              <a:rPr lang="es-ES" sz="3200" b="0" i="0" u="none">
                <a:solidFill>
                  <a:schemeClr val="dk1"/>
                </a:solidFill>
                <a:latin typeface="Arial"/>
                <a:ea typeface="Arial"/>
                <a:cs typeface="Arial"/>
                <a:sym typeface="Arial"/>
              </a:rPr>
              <a:t>Directora: </a:t>
            </a:r>
            <a:endParaRPr sz="3200" b="0" i="0" u="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s-ES" sz="3200" b="1" i="0" u="none">
                <a:solidFill>
                  <a:schemeClr val="dk1"/>
                </a:solidFill>
                <a:latin typeface="Arial"/>
                <a:ea typeface="Arial"/>
                <a:cs typeface="Arial"/>
                <a:sym typeface="Arial"/>
              </a:rPr>
              <a:t>Luisa Fernández Moya</a:t>
            </a:r>
            <a:endParaRPr sz="3200" b="1" i="0" u="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3200" b="1">
              <a:latin typeface="Arial"/>
              <a:ea typeface="Arial"/>
              <a:cs typeface="Arial"/>
              <a:sym typeface="Arial"/>
            </a:endParaRPr>
          </a:p>
          <a:p>
            <a:pPr marL="0" lvl="0" indent="0" algn="l" rtl="0">
              <a:lnSpc>
                <a:spcPct val="100000"/>
              </a:lnSpc>
              <a:spcBef>
                <a:spcPts val="0"/>
              </a:spcBef>
              <a:spcAft>
                <a:spcPts val="0"/>
              </a:spcAft>
              <a:buSzPts val="1400"/>
              <a:buNone/>
            </a:pPr>
            <a:r>
              <a:rPr lang="es-ES" sz="3200" b="1" i="0" u="none">
                <a:solidFill>
                  <a:schemeClr val="dk1"/>
                </a:solidFill>
                <a:latin typeface="Arial"/>
                <a:ea typeface="Arial"/>
                <a:cs typeface="Arial"/>
                <a:sym typeface="Arial"/>
              </a:rPr>
              <a:t/>
            </a:r>
            <a:br>
              <a:rPr lang="es-ES" sz="3200" b="1" i="0" u="none">
                <a:solidFill>
                  <a:schemeClr val="dk1"/>
                </a:solidFill>
                <a:latin typeface="Arial"/>
                <a:ea typeface="Arial"/>
                <a:cs typeface="Arial"/>
                <a:sym typeface="Arial"/>
              </a:rPr>
            </a:br>
            <a:endParaRPr b="1"/>
          </a:p>
        </p:txBody>
      </p:sp>
      <p:sp>
        <p:nvSpPr>
          <p:cNvPr id="165" name="Google Shape;165;p8"/>
          <p:cNvSpPr txBox="1"/>
          <p:nvPr/>
        </p:nvSpPr>
        <p:spPr>
          <a:xfrm>
            <a:off x="974399" y="2390738"/>
            <a:ext cx="7916700" cy="992100"/>
          </a:xfrm>
          <a:prstGeom prst="rect">
            <a:avLst/>
          </a:prstGeom>
          <a:noFill/>
          <a:ln>
            <a:noFill/>
          </a:ln>
        </p:spPr>
        <p:txBody>
          <a:bodyPr spcFirstLastPara="1" wrap="square" lIns="91425" tIns="45700" rIns="91425" bIns="45700" anchor="ctr" anchorCtr="0">
            <a:noAutofit/>
          </a:bodyPr>
          <a:lstStyle/>
          <a:p>
            <a:pPr marL="571500" marR="0" lvl="0" indent="-571500" algn="l" rtl="0">
              <a:lnSpc>
                <a:spcPct val="90000"/>
              </a:lnSpc>
              <a:spcBef>
                <a:spcPts val="0"/>
              </a:spcBef>
              <a:spcAft>
                <a:spcPts val="0"/>
              </a:spcAft>
              <a:buClr>
                <a:schemeClr val="dk1"/>
              </a:buClr>
              <a:buSzPts val="3200"/>
              <a:buFont typeface="Noto Sans Symbols"/>
              <a:buChar char="❖"/>
            </a:pPr>
            <a:r>
              <a:rPr lang="es-ES" sz="3200" b="0" i="0" u="none" strike="noStrike" cap="none">
                <a:solidFill>
                  <a:schemeClr val="dk1"/>
                </a:solidFill>
                <a:latin typeface="Arial"/>
                <a:ea typeface="Arial"/>
                <a:cs typeface="Arial"/>
                <a:sym typeface="Arial"/>
              </a:rPr>
              <a:t>Vicedirectora: </a:t>
            </a: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Arial"/>
              <a:buNone/>
            </a:pPr>
            <a:r>
              <a:rPr lang="es-ES" sz="3200" b="1" i="0" u="none" strike="noStrike" cap="none">
                <a:solidFill>
                  <a:schemeClr val="dk1"/>
                </a:solidFill>
              </a:rPr>
              <a:t>María López Rojas</a:t>
            </a:r>
            <a:endParaRPr sz="3200" b="1" i="0" u="none" strike="noStrike" cap="none">
              <a:solidFill>
                <a:schemeClr val="dk1"/>
              </a:solidFill>
            </a:endParaRPr>
          </a:p>
          <a:p>
            <a:pPr marL="0" marR="0" lvl="0" indent="0" algn="l" rtl="0">
              <a:lnSpc>
                <a:spcPct val="90000"/>
              </a:lnSpc>
              <a:spcBef>
                <a:spcPts val="0"/>
              </a:spcBef>
              <a:spcAft>
                <a:spcPts val="0"/>
              </a:spcAft>
              <a:buClr>
                <a:srgbClr val="000000"/>
              </a:buClr>
              <a:buSzPts val="3200"/>
              <a:buFont typeface="Arial"/>
              <a:buNone/>
            </a:pPr>
            <a:endParaRPr sz="3200" b="1">
              <a:solidFill>
                <a:schemeClr val="dk1"/>
              </a:solidFill>
            </a:endParaRPr>
          </a:p>
          <a:p>
            <a:pPr marL="571500" marR="0" lvl="0" indent="-571500" algn="l" rtl="0">
              <a:lnSpc>
                <a:spcPct val="90000"/>
              </a:lnSpc>
              <a:spcBef>
                <a:spcPts val="0"/>
              </a:spcBef>
              <a:spcAft>
                <a:spcPts val="0"/>
              </a:spcAft>
              <a:buClr>
                <a:schemeClr val="dk1"/>
              </a:buClr>
              <a:buSzPts val="3200"/>
              <a:buFont typeface="Noto Sans Symbols"/>
              <a:buChar char="❖"/>
            </a:pPr>
            <a:r>
              <a:rPr lang="es-ES" sz="3200" b="0" i="0" u="none" strike="noStrike" cap="none">
                <a:solidFill>
                  <a:schemeClr val="dk1"/>
                </a:solidFill>
                <a:latin typeface="Arial"/>
                <a:ea typeface="Arial"/>
                <a:cs typeface="Arial"/>
                <a:sym typeface="Arial"/>
              </a:rPr>
              <a:t>Jefa de estudios:</a:t>
            </a: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Arial"/>
              <a:buNone/>
            </a:pPr>
            <a:r>
              <a:rPr lang="es-ES" sz="3200" b="1" i="0" u="none" strike="noStrike" cap="none">
                <a:solidFill>
                  <a:schemeClr val="dk1"/>
                </a:solidFill>
              </a:rPr>
              <a:t>Delia Gómez Muro</a:t>
            </a:r>
            <a:endParaRPr sz="3200" b="1" i="0" u="none" strike="noStrike" cap="none">
              <a:solidFill>
                <a:schemeClr val="dk1"/>
              </a:solidFill>
            </a:endParaRPr>
          </a:p>
          <a:p>
            <a:pPr marL="0" marR="0" lvl="0" indent="0" algn="l" rtl="0">
              <a:lnSpc>
                <a:spcPct val="90000"/>
              </a:lnSpc>
              <a:spcBef>
                <a:spcPts val="0"/>
              </a:spcBef>
              <a:spcAft>
                <a:spcPts val="0"/>
              </a:spcAft>
              <a:buClr>
                <a:srgbClr val="000000"/>
              </a:buClr>
              <a:buSzPts val="3200"/>
              <a:buFont typeface="Arial"/>
              <a:buNone/>
            </a:pPr>
            <a:r>
              <a:rPr lang="es-ES"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0"/>
              </a:spcBef>
              <a:spcAft>
                <a:spcPts val="0"/>
              </a:spcAft>
              <a:buClr>
                <a:schemeClr val="dk1"/>
              </a:buClr>
              <a:buSzPts val="3200"/>
              <a:buFont typeface="Noto Sans Symbols"/>
              <a:buChar char="❖"/>
            </a:pPr>
            <a:r>
              <a:rPr lang="es-ES" sz="3200" b="0" i="0" u="none" strike="noStrike" cap="none">
                <a:solidFill>
                  <a:schemeClr val="dk1"/>
                </a:solidFill>
                <a:latin typeface="Arial"/>
                <a:ea typeface="Arial"/>
                <a:cs typeface="Arial"/>
                <a:sym typeface="Arial"/>
              </a:rPr>
              <a:t>Jefa de estudios adjunta:</a:t>
            </a: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Arial"/>
              <a:buNone/>
            </a:pPr>
            <a:r>
              <a:rPr lang="es-ES" sz="3200" b="0" i="0" u="none" strike="noStrike" cap="none">
                <a:solidFill>
                  <a:schemeClr val="dk1"/>
                </a:solidFill>
                <a:latin typeface="Arial"/>
                <a:ea typeface="Arial"/>
                <a:cs typeface="Arial"/>
                <a:sym typeface="Arial"/>
              </a:rPr>
              <a:t> </a:t>
            </a:r>
            <a:r>
              <a:rPr lang="es-ES" sz="3200" b="1" i="0" u="none" strike="noStrike" cap="none">
                <a:solidFill>
                  <a:schemeClr val="dk1"/>
                </a:solidFill>
              </a:rPr>
              <a:t>Isabel Ángeles César</a:t>
            </a:r>
            <a:endParaRPr sz="1400" b="1" i="0" u="none" strike="noStrike" cap="none">
              <a:solidFill>
                <a:srgbClr val="000000"/>
              </a:solidFill>
            </a:endParaRPr>
          </a:p>
        </p:txBody>
      </p:sp>
      <p:sp>
        <p:nvSpPr>
          <p:cNvPr id="166" name="Google Shape;166;p8"/>
          <p:cNvSpPr txBox="1"/>
          <p:nvPr/>
        </p:nvSpPr>
        <p:spPr>
          <a:xfrm>
            <a:off x="1116000" y="4025953"/>
            <a:ext cx="6955800" cy="1082700"/>
          </a:xfrm>
          <a:prstGeom prst="rect">
            <a:avLst/>
          </a:prstGeom>
          <a:noFill/>
          <a:ln>
            <a:noFill/>
          </a:ln>
        </p:spPr>
        <p:txBody>
          <a:bodyPr spcFirstLastPara="1" wrap="square" lIns="91425" tIns="45700" rIns="91425" bIns="45700" anchor="ctr" anchorCtr="0">
            <a:noAutofit/>
          </a:bodyPr>
          <a:lstStyle/>
          <a:p>
            <a:pPr marL="571500" marR="0" lvl="0" indent="-368300" algn="l" rtl="0">
              <a:lnSpc>
                <a:spcPct val="100000"/>
              </a:lnSpc>
              <a:spcBef>
                <a:spcPts val="0"/>
              </a:spcBef>
              <a:spcAft>
                <a:spcPts val="0"/>
              </a:spcAft>
              <a:buClr>
                <a:schemeClr val="dk1"/>
              </a:buClr>
              <a:buSzPts val="3200"/>
              <a:buFont typeface="Noto Sans Symbols"/>
              <a:buNone/>
            </a:pPr>
            <a:endParaRPr sz="3200" b="0" i="0" u="none" strike="noStrike" cap="none">
              <a:solidFill>
                <a:schemeClr val="dk1"/>
              </a:solidFill>
              <a:latin typeface="Arial"/>
              <a:ea typeface="Arial"/>
              <a:cs typeface="Arial"/>
              <a:sym typeface="Arial"/>
            </a:endParaRPr>
          </a:p>
          <a:p>
            <a:pPr marL="571500" marR="0" lvl="0" indent="-368300" algn="l" rtl="0">
              <a:lnSpc>
                <a:spcPct val="100000"/>
              </a:lnSpc>
              <a:spcBef>
                <a:spcPts val="0"/>
              </a:spcBef>
              <a:spcAft>
                <a:spcPts val="0"/>
              </a:spcAft>
              <a:buClr>
                <a:schemeClr val="dk1"/>
              </a:buClr>
              <a:buSzPts val="3200"/>
              <a:buFont typeface="Noto Sans Symbols"/>
              <a:buNone/>
            </a:pPr>
            <a:endParaRPr sz="3200" b="0" i="0" u="none" strike="noStrike" cap="none">
              <a:solidFill>
                <a:schemeClr val="dk1"/>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Noto Sans Symbols"/>
              <a:buChar char="❖"/>
            </a:pPr>
            <a:r>
              <a:rPr lang="es-ES" sz="3200" b="0" i="0" u="none" strike="noStrike" cap="none">
                <a:solidFill>
                  <a:schemeClr val="dk1"/>
                </a:solidFill>
                <a:latin typeface="Arial"/>
                <a:ea typeface="Arial"/>
                <a:cs typeface="Arial"/>
                <a:sym typeface="Arial"/>
              </a:rPr>
              <a:t>Secretario: </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s-ES" sz="3200" b="1" i="0" u="none" strike="noStrike" cap="none">
                <a:solidFill>
                  <a:schemeClr val="dk1"/>
                </a:solidFill>
              </a:rPr>
              <a:t>Miguel Montero de Pedro</a:t>
            </a:r>
            <a:endParaRPr sz="1400" b="1" i="0" u="none" strike="noStrike" cap="none">
              <a:solidFill>
                <a:srgbClr val="00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83a6611050_3_0"/>
          <p:cNvSpPr txBox="1">
            <a:spLocks noGrp="1"/>
          </p:cNvSpPr>
          <p:nvPr>
            <p:ph type="title"/>
          </p:nvPr>
        </p:nvSpPr>
        <p:spPr>
          <a:xfrm>
            <a:off x="381000" y="0"/>
            <a:ext cx="70677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Calibri"/>
              <a:buNone/>
            </a:pPr>
            <a:r>
              <a:rPr lang="es-ES"/>
              <a:t>Carta de la directora</a:t>
            </a:r>
            <a:endParaRPr/>
          </a:p>
        </p:txBody>
      </p:sp>
      <p:pic>
        <p:nvPicPr>
          <p:cNvPr id="388" name="Google Shape;388;g283a6611050_3_0"/>
          <p:cNvPicPr preferRelativeResize="0"/>
          <p:nvPr/>
        </p:nvPicPr>
        <p:blipFill rotWithShape="1">
          <a:blip r:embed="rId3">
            <a:alphaModFix/>
          </a:blip>
          <a:srcRect/>
          <a:stretch/>
        </p:blipFill>
        <p:spPr>
          <a:xfrm>
            <a:off x="7935450" y="958025"/>
            <a:ext cx="1338200" cy="1338200"/>
          </a:xfrm>
          <a:prstGeom prst="rect">
            <a:avLst/>
          </a:prstGeom>
          <a:noFill/>
          <a:ln>
            <a:noFill/>
          </a:ln>
        </p:spPr>
      </p:pic>
      <p:sp>
        <p:nvSpPr>
          <p:cNvPr id="389" name="Google Shape;389;g283a6611050_3_0"/>
          <p:cNvSpPr txBox="1"/>
          <p:nvPr/>
        </p:nvSpPr>
        <p:spPr>
          <a:xfrm>
            <a:off x="0" y="1088975"/>
            <a:ext cx="7935600" cy="520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ES" sz="1100"/>
              <a:t>Queridas familias:</a:t>
            </a:r>
            <a:endParaRPr sz="1100"/>
          </a:p>
          <a:p>
            <a:pPr marL="0" lvl="0" indent="0" algn="just" rtl="0">
              <a:lnSpc>
                <a:spcPct val="115000"/>
              </a:lnSpc>
              <a:spcBef>
                <a:spcPts val="1200"/>
              </a:spcBef>
              <a:spcAft>
                <a:spcPts val="0"/>
              </a:spcAft>
              <a:buNone/>
            </a:pPr>
            <a:r>
              <a:rPr lang="es-ES" sz="1100"/>
              <a:t>Somos conscientes y no le damos la espalda a los beneficios que nos aportan las nuevas tecnologías, siempre que se utilicen  correctamente y estén </a:t>
            </a:r>
            <a:r>
              <a:rPr lang="es-ES" sz="1100" b="1" u="sng">
                <a:solidFill>
                  <a:srgbClr val="0070C0"/>
                </a:solidFill>
              </a:rPr>
              <a:t>supervisadas por adultos, en el caso de menores.</a:t>
            </a:r>
            <a:endParaRPr sz="1100" b="1" u="sng">
              <a:solidFill>
                <a:srgbClr val="0070C0"/>
              </a:solidFill>
            </a:endParaRPr>
          </a:p>
          <a:p>
            <a:pPr marL="0" lvl="0" indent="0" algn="just" rtl="0">
              <a:lnSpc>
                <a:spcPct val="115000"/>
              </a:lnSpc>
              <a:spcBef>
                <a:spcPts val="1200"/>
              </a:spcBef>
              <a:spcAft>
                <a:spcPts val="0"/>
              </a:spcAft>
              <a:buNone/>
            </a:pPr>
            <a:r>
              <a:rPr lang="es-ES" sz="1100"/>
              <a:t> </a:t>
            </a:r>
            <a:endParaRPr sz="1100"/>
          </a:p>
          <a:p>
            <a:pPr marL="0" lvl="0" indent="0" algn="just" rtl="0">
              <a:lnSpc>
                <a:spcPct val="115000"/>
              </a:lnSpc>
              <a:spcBef>
                <a:spcPts val="1200"/>
              </a:spcBef>
              <a:spcAft>
                <a:spcPts val="0"/>
              </a:spcAft>
              <a:buNone/>
            </a:pPr>
            <a:r>
              <a:rPr lang="es-ES" sz="1100"/>
              <a:t>Un centro educativo no es un lugar donde tenga cabida el uso del móvil porque ante cualquier urgencia, sus hijos e hijas  serán atendidos con total prontitud y la utilización de estos dispositivos suele traer consigo muchísimos inconvenientes: uso inadecuado del mismo, aislamiento, ciberacoso, acceso a la pornografía, manipulación de fotos, …</a:t>
            </a:r>
            <a:endParaRPr sz="1100"/>
          </a:p>
          <a:p>
            <a:pPr marL="0" lvl="0" indent="0" algn="just" rtl="0">
              <a:lnSpc>
                <a:spcPct val="115000"/>
              </a:lnSpc>
              <a:spcBef>
                <a:spcPts val="1200"/>
              </a:spcBef>
              <a:spcAft>
                <a:spcPts val="0"/>
              </a:spcAft>
              <a:buNone/>
            </a:pPr>
            <a:r>
              <a:rPr lang="es-ES" sz="1100"/>
              <a:t> </a:t>
            </a:r>
            <a:endParaRPr sz="1100"/>
          </a:p>
          <a:p>
            <a:pPr marL="0" lvl="0" indent="0" algn="just" rtl="0">
              <a:lnSpc>
                <a:spcPct val="115000"/>
              </a:lnSpc>
              <a:spcBef>
                <a:spcPts val="1200"/>
              </a:spcBef>
              <a:spcAft>
                <a:spcPts val="0"/>
              </a:spcAft>
              <a:buNone/>
            </a:pPr>
            <a:r>
              <a:rPr lang="es-ES" sz="1100"/>
              <a:t>Les rogamos encarecidamente su ayuda para que podamos trabajar en un ambiente positivo que garantice la total seguridad y privacidad de los docentes y de sus hijos e hijas. En el pasado hemos tenido que abordar situaciones muy problemáticas, difíciles de solucionar si no contamos con el apoyo de las familias.</a:t>
            </a:r>
            <a:endParaRPr sz="1100"/>
          </a:p>
          <a:p>
            <a:pPr marL="0" lvl="0" indent="0" algn="just" rtl="0">
              <a:lnSpc>
                <a:spcPct val="115000"/>
              </a:lnSpc>
              <a:spcBef>
                <a:spcPts val="1200"/>
              </a:spcBef>
              <a:spcAft>
                <a:spcPts val="0"/>
              </a:spcAft>
              <a:buNone/>
            </a:pPr>
            <a:r>
              <a:rPr lang="es-ES" sz="1100"/>
              <a:t> </a:t>
            </a:r>
            <a:endParaRPr sz="1100"/>
          </a:p>
          <a:p>
            <a:pPr marL="0" lvl="0" indent="0" algn="just" rtl="0">
              <a:lnSpc>
                <a:spcPct val="115000"/>
              </a:lnSpc>
              <a:spcBef>
                <a:spcPts val="1200"/>
              </a:spcBef>
              <a:spcAft>
                <a:spcPts val="0"/>
              </a:spcAft>
              <a:buNone/>
            </a:pPr>
            <a:r>
              <a:rPr lang="es-ES" sz="1100"/>
              <a:t>Cualquier conducta contraria o gravemente perjudicial debida al mal uso del teléfono móvil contra cualquier miembro de la comunidad educativa tendrá su oportuna corrección, entre las que se encuentran la expulsión del centro y/o  el cambio de grupo.</a:t>
            </a:r>
            <a:endParaRPr sz="1100"/>
          </a:p>
          <a:p>
            <a:pPr marL="0" lvl="0" indent="0" algn="just" rtl="0">
              <a:lnSpc>
                <a:spcPct val="115000"/>
              </a:lnSpc>
              <a:spcBef>
                <a:spcPts val="1200"/>
              </a:spcBef>
              <a:spcAft>
                <a:spcPts val="0"/>
              </a:spcAft>
              <a:buNone/>
            </a:pPr>
            <a:r>
              <a:rPr lang="es-ES" sz="1100"/>
              <a:t> </a:t>
            </a:r>
            <a:endParaRPr sz="1100"/>
          </a:p>
          <a:p>
            <a:pPr marL="0" lvl="0" indent="0" algn="just" rtl="0">
              <a:lnSpc>
                <a:spcPct val="115000"/>
              </a:lnSpc>
              <a:spcBef>
                <a:spcPts val="1200"/>
              </a:spcBef>
              <a:spcAft>
                <a:spcPts val="0"/>
              </a:spcAft>
              <a:buNone/>
            </a:pPr>
            <a:r>
              <a:rPr lang="es-ES" sz="1100"/>
              <a:t>Deseamos un año en el que nuestros chicos y chicas disfruten aprendiendo y  conviviendo.</a:t>
            </a:r>
            <a:endParaRPr sz="1100"/>
          </a:p>
          <a:p>
            <a:pPr marL="0" lvl="0" indent="0" algn="just" rtl="0">
              <a:lnSpc>
                <a:spcPct val="115000"/>
              </a:lnSpc>
              <a:spcBef>
                <a:spcPts val="1200"/>
              </a:spcBef>
              <a:spcAft>
                <a:spcPts val="1200"/>
              </a:spcAft>
              <a:buNone/>
            </a:pPr>
            <a:r>
              <a:rPr lang="es-ES" sz="1100"/>
              <a:t> </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9cfc5b9a45_0_3"/>
          <p:cNvSpPr txBox="1">
            <a:spLocks noGrp="1"/>
          </p:cNvSpPr>
          <p:nvPr>
            <p:ph type="title"/>
          </p:nvPr>
        </p:nvSpPr>
        <p:spPr>
          <a:xfrm>
            <a:off x="381000" y="0"/>
            <a:ext cx="7067400" cy="838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Calibri"/>
              <a:buNone/>
            </a:pPr>
            <a:r>
              <a:rPr lang="es-ES" sz="2800" b="1" i="0" u="none">
                <a:solidFill>
                  <a:schemeClr val="lt1"/>
                </a:solidFill>
                <a:latin typeface="Calibri"/>
                <a:ea typeface="Calibri"/>
                <a:cs typeface="Calibri"/>
                <a:sym typeface="Calibri"/>
              </a:rPr>
              <a:t>INFORMACIÓN PROGRAMAS FORMA JO</a:t>
            </a:r>
            <a:r>
              <a:rPr lang="es-ES" b="1"/>
              <a:t>VEN Y BIENESTAR EMOCIONAL</a:t>
            </a:r>
            <a:endParaRPr/>
          </a:p>
        </p:txBody>
      </p:sp>
      <p:sp>
        <p:nvSpPr>
          <p:cNvPr id="395" name="Google Shape;395;g9cfc5b9a45_0_3"/>
          <p:cNvSpPr txBox="1">
            <a:spLocks noGrp="1"/>
          </p:cNvSpPr>
          <p:nvPr>
            <p:ph type="body" idx="1"/>
          </p:nvPr>
        </p:nvSpPr>
        <p:spPr>
          <a:xfrm>
            <a:off x="666000" y="989700"/>
            <a:ext cx="7812000" cy="61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endParaRPr sz="3000" b="1">
              <a:solidFill>
                <a:srgbClr val="000000"/>
              </a:solidFill>
            </a:endParaRPr>
          </a:p>
          <a:p>
            <a:pPr marL="0" lvl="0" indent="0" algn="ctr" rtl="0">
              <a:lnSpc>
                <a:spcPct val="115000"/>
              </a:lnSpc>
              <a:spcBef>
                <a:spcPts val="0"/>
              </a:spcBef>
              <a:spcAft>
                <a:spcPts val="0"/>
              </a:spcAft>
              <a:buSzPts val="2800"/>
              <a:buNone/>
            </a:pPr>
            <a:endParaRPr sz="2100" b="1">
              <a:solidFill>
                <a:srgbClr val="000000"/>
              </a:solidFill>
            </a:endParaRPr>
          </a:p>
          <a:p>
            <a:pPr marL="342900" marR="0" lvl="0" indent="-139700" algn="l" rtl="0">
              <a:lnSpc>
                <a:spcPct val="100000"/>
              </a:lnSpc>
              <a:spcBef>
                <a:spcPts val="0"/>
              </a:spcBef>
              <a:spcAft>
                <a:spcPts val="0"/>
              </a:spcAft>
              <a:buClr>
                <a:schemeClr val="dk1"/>
              </a:buClr>
              <a:buSzPts val="3200"/>
              <a:buFont typeface="Arial"/>
              <a:buNone/>
            </a:pPr>
            <a:endParaRPr sz="3200">
              <a:solidFill>
                <a:schemeClr val="dk1"/>
              </a:solidFill>
            </a:endParaRPr>
          </a:p>
        </p:txBody>
      </p:sp>
      <p:sp>
        <p:nvSpPr>
          <p:cNvPr id="396" name="Google Shape;396;g9cfc5b9a45_0_3"/>
          <p:cNvSpPr txBox="1"/>
          <p:nvPr/>
        </p:nvSpPr>
        <p:spPr>
          <a:xfrm>
            <a:off x="275400" y="1239200"/>
            <a:ext cx="8593200" cy="5178900"/>
          </a:xfrm>
          <a:prstGeom prst="rect">
            <a:avLst/>
          </a:prstGeom>
          <a:noFill/>
          <a:ln>
            <a:noFill/>
          </a:ln>
        </p:spPr>
        <p:txBody>
          <a:bodyPr spcFirstLastPara="1" wrap="square" lIns="91425" tIns="90000" rIns="91425" bIns="91425" anchor="t" anchorCtr="0">
            <a:noAutofit/>
          </a:bodyPr>
          <a:lstStyle/>
          <a:p>
            <a:pPr marL="0" marR="0" lvl="0" indent="0" algn="just" rtl="0">
              <a:lnSpc>
                <a:spcPct val="115000"/>
              </a:lnSpc>
              <a:spcBef>
                <a:spcPts val="300"/>
              </a:spcBef>
              <a:spcAft>
                <a:spcPts val="0"/>
              </a:spcAft>
              <a:buNone/>
            </a:pPr>
            <a:r>
              <a:rPr lang="es-ES" b="1">
                <a:latin typeface="Calibri"/>
                <a:ea typeface="Calibri"/>
                <a:cs typeface="Calibri"/>
                <a:sym typeface="Calibri"/>
              </a:rPr>
              <a:t>Seguimos contando con NUESTRA ENFERMERA ESCOLAR, que colabora activamente a través de diferentes vías:</a:t>
            </a:r>
            <a:endParaRPr b="1">
              <a:latin typeface="Calibri"/>
              <a:ea typeface="Calibri"/>
              <a:cs typeface="Calibri"/>
              <a:sym typeface="Calibri"/>
            </a:endParaRPr>
          </a:p>
          <a:p>
            <a:pPr marL="719999" marR="0" lvl="0" indent="-269875" algn="just" rtl="0">
              <a:lnSpc>
                <a:spcPct val="115000"/>
              </a:lnSpc>
              <a:spcBef>
                <a:spcPts val="900"/>
              </a:spcBef>
              <a:spcAft>
                <a:spcPts val="0"/>
              </a:spcAft>
              <a:buSzPts val="1400"/>
              <a:buFont typeface="Calibri"/>
              <a:buAutoNum type="arabicPeriod"/>
            </a:pPr>
            <a:r>
              <a:rPr lang="es-ES" b="1">
                <a:latin typeface="Calibri"/>
                <a:ea typeface="Calibri"/>
                <a:cs typeface="Calibri"/>
                <a:sym typeface="Calibri"/>
              </a:rPr>
              <a:t>EN EL PROGRAMA FORMA JOVEN, </a:t>
            </a:r>
            <a:r>
              <a:rPr lang="es-ES">
                <a:latin typeface="Calibri"/>
                <a:ea typeface="Calibri"/>
                <a:cs typeface="Calibri"/>
                <a:sym typeface="Calibri"/>
              </a:rPr>
              <a:t>promocionando la salud y para ello, el orientador del centro, el coordinador del programa y nuestra enfermera escolar, han programado una serie de charlas y talleres para todos los niveles educativos de la ESO. </a:t>
            </a:r>
            <a:r>
              <a:rPr lang="es-ES" b="1">
                <a:latin typeface="Calibri"/>
                <a:ea typeface="Calibri"/>
                <a:cs typeface="Calibri"/>
                <a:sym typeface="Calibri"/>
              </a:rPr>
              <a:t>Nos hemos centrado en cuatro líneas de intervención: </a:t>
            </a:r>
            <a:endParaRPr b="1">
              <a:latin typeface="Calibri"/>
              <a:ea typeface="Calibri"/>
              <a:cs typeface="Calibri"/>
              <a:sym typeface="Calibri"/>
            </a:endParaRPr>
          </a:p>
          <a:p>
            <a:pPr marL="1371600" marR="0" lvl="2" indent="-317500" algn="just" rtl="0">
              <a:lnSpc>
                <a:spcPct val="115000"/>
              </a:lnSpc>
              <a:spcBef>
                <a:spcPts val="300"/>
              </a:spcBef>
              <a:spcAft>
                <a:spcPts val="0"/>
              </a:spcAft>
              <a:buClr>
                <a:srgbClr val="FF00FF"/>
              </a:buClr>
              <a:buSzPts val="1400"/>
              <a:buFont typeface="Calibri"/>
              <a:buChar char="■"/>
            </a:pPr>
            <a:r>
              <a:rPr lang="es-ES" b="1">
                <a:solidFill>
                  <a:srgbClr val="FF00FF"/>
                </a:solidFill>
                <a:latin typeface="Calibri"/>
                <a:ea typeface="Calibri"/>
                <a:cs typeface="Calibri"/>
                <a:sym typeface="Calibri"/>
              </a:rPr>
              <a:t>Educación emocional</a:t>
            </a:r>
            <a:endParaRPr b="1">
              <a:solidFill>
                <a:srgbClr val="FF00FF"/>
              </a:solidFill>
              <a:latin typeface="Calibri"/>
              <a:ea typeface="Calibri"/>
              <a:cs typeface="Calibri"/>
              <a:sym typeface="Calibri"/>
            </a:endParaRPr>
          </a:p>
          <a:p>
            <a:pPr marL="1371600" marR="0" lvl="2" indent="-317500" algn="just" rtl="0">
              <a:lnSpc>
                <a:spcPct val="115000"/>
              </a:lnSpc>
              <a:spcBef>
                <a:spcPts val="300"/>
              </a:spcBef>
              <a:spcAft>
                <a:spcPts val="0"/>
              </a:spcAft>
              <a:buClr>
                <a:srgbClr val="FF00FF"/>
              </a:buClr>
              <a:buSzPts val="1400"/>
              <a:buFont typeface="Calibri"/>
              <a:buChar char="■"/>
            </a:pPr>
            <a:r>
              <a:rPr lang="es-ES" b="1">
                <a:solidFill>
                  <a:srgbClr val="FF00FF"/>
                </a:solidFill>
                <a:latin typeface="Calibri"/>
                <a:ea typeface="Calibri"/>
                <a:cs typeface="Calibri"/>
                <a:sym typeface="Calibri"/>
              </a:rPr>
              <a:t>Estilo de vida saludable, </a:t>
            </a:r>
            <a:r>
              <a:rPr lang="es-ES">
                <a:solidFill>
                  <a:srgbClr val="FF00FF"/>
                </a:solidFill>
                <a:latin typeface="Calibri"/>
                <a:ea typeface="Calibri"/>
                <a:cs typeface="Calibri"/>
                <a:sym typeface="Calibri"/>
              </a:rPr>
              <a:t>y dentro de esta línea tratamos la educación vial.</a:t>
            </a:r>
            <a:endParaRPr>
              <a:solidFill>
                <a:srgbClr val="FF00FF"/>
              </a:solidFill>
              <a:latin typeface="Calibri"/>
              <a:ea typeface="Calibri"/>
              <a:cs typeface="Calibri"/>
              <a:sym typeface="Calibri"/>
            </a:endParaRPr>
          </a:p>
          <a:p>
            <a:pPr marL="1371600" marR="0" lvl="2" indent="-317500" algn="just" rtl="0">
              <a:lnSpc>
                <a:spcPct val="115000"/>
              </a:lnSpc>
              <a:spcBef>
                <a:spcPts val="300"/>
              </a:spcBef>
              <a:spcAft>
                <a:spcPts val="0"/>
              </a:spcAft>
              <a:buClr>
                <a:srgbClr val="FF00FF"/>
              </a:buClr>
              <a:buSzPts val="1400"/>
              <a:buFont typeface="Calibri"/>
              <a:buChar char="■"/>
            </a:pPr>
            <a:r>
              <a:rPr lang="es-ES" b="1">
                <a:solidFill>
                  <a:srgbClr val="FF00FF"/>
                </a:solidFill>
                <a:latin typeface="Calibri"/>
                <a:ea typeface="Calibri"/>
                <a:cs typeface="Calibri"/>
                <a:sym typeface="Calibri"/>
              </a:rPr>
              <a:t>Sexualidad y relaciones igualitarias</a:t>
            </a:r>
            <a:endParaRPr b="1">
              <a:solidFill>
                <a:srgbClr val="FF00FF"/>
              </a:solidFill>
              <a:latin typeface="Calibri"/>
              <a:ea typeface="Calibri"/>
              <a:cs typeface="Calibri"/>
              <a:sym typeface="Calibri"/>
            </a:endParaRPr>
          </a:p>
          <a:p>
            <a:pPr marL="1371600" marR="0" lvl="2" indent="-317500" algn="just" rtl="0">
              <a:lnSpc>
                <a:spcPct val="115000"/>
              </a:lnSpc>
              <a:spcBef>
                <a:spcPts val="300"/>
              </a:spcBef>
              <a:spcAft>
                <a:spcPts val="0"/>
              </a:spcAft>
              <a:buClr>
                <a:srgbClr val="FF00FF"/>
              </a:buClr>
              <a:buSzPts val="1400"/>
              <a:buFont typeface="Calibri"/>
              <a:buChar char="■"/>
            </a:pPr>
            <a:r>
              <a:rPr lang="es-ES" b="1">
                <a:solidFill>
                  <a:srgbClr val="FF00FF"/>
                </a:solidFill>
                <a:latin typeface="Calibri"/>
                <a:ea typeface="Calibri"/>
                <a:cs typeface="Calibri"/>
                <a:sym typeface="Calibri"/>
              </a:rPr>
              <a:t>Uso positivo de las TIC</a:t>
            </a:r>
            <a:endParaRPr b="1">
              <a:solidFill>
                <a:srgbClr val="FF00FF"/>
              </a:solidFill>
              <a:latin typeface="Calibri"/>
              <a:ea typeface="Calibri"/>
              <a:cs typeface="Calibri"/>
              <a:sym typeface="Calibri"/>
            </a:endParaRPr>
          </a:p>
          <a:p>
            <a:pPr marL="719999" marR="0" lvl="0" indent="-269875" algn="just" rtl="0">
              <a:lnSpc>
                <a:spcPct val="115000"/>
              </a:lnSpc>
              <a:spcBef>
                <a:spcPts val="900"/>
              </a:spcBef>
              <a:spcAft>
                <a:spcPts val="0"/>
              </a:spcAft>
              <a:buSzPts val="1400"/>
              <a:buFont typeface="Calibri"/>
              <a:buAutoNum type="arabicPeriod"/>
            </a:pPr>
            <a:r>
              <a:rPr lang="es-ES">
                <a:latin typeface="Calibri"/>
                <a:ea typeface="Calibri"/>
                <a:cs typeface="Calibri"/>
                <a:sym typeface="Calibri"/>
              </a:rPr>
              <a:t>Junto con la coordinadora del Programa Escuela Espacio de Paz, </a:t>
            </a:r>
            <a:r>
              <a:rPr lang="es-ES" b="1">
                <a:solidFill>
                  <a:srgbClr val="FF00FF"/>
                </a:solidFill>
                <a:latin typeface="Calibri"/>
                <a:ea typeface="Calibri"/>
                <a:cs typeface="Calibri"/>
                <a:sym typeface="Calibri"/>
              </a:rPr>
              <a:t>este año haremos especial hincapié en el TELÉFONO MÓVIL:</a:t>
            </a:r>
            <a:r>
              <a:rPr lang="es-ES" b="1">
                <a:latin typeface="Calibri"/>
                <a:ea typeface="Calibri"/>
                <a:cs typeface="Calibri"/>
                <a:sym typeface="Calibri"/>
              </a:rPr>
              <a:t> </a:t>
            </a:r>
            <a:r>
              <a:rPr lang="es-ES" i="1">
                <a:latin typeface="Calibri"/>
                <a:ea typeface="Calibri"/>
                <a:cs typeface="Calibri"/>
                <a:sym typeface="Calibri"/>
              </a:rPr>
              <a:t>la importancia de hacer un buen uso y las consecuencias legales y penales de un mal uso del mismo en redes sociales…</a:t>
            </a:r>
            <a:r>
              <a:rPr lang="es-ES" b="1">
                <a:latin typeface="Calibri"/>
                <a:ea typeface="Calibri"/>
                <a:cs typeface="Calibri"/>
                <a:sym typeface="Calibri"/>
              </a:rPr>
              <a:t> </a:t>
            </a:r>
            <a:r>
              <a:rPr lang="es-ES">
                <a:latin typeface="Calibri"/>
                <a:ea typeface="Calibri"/>
                <a:cs typeface="Calibri"/>
                <a:sym typeface="Calibri"/>
              </a:rPr>
              <a:t>Para ello contaremos con las </a:t>
            </a:r>
            <a:r>
              <a:rPr lang="es-ES" b="1">
                <a:latin typeface="Calibri"/>
                <a:ea typeface="Calibri"/>
                <a:cs typeface="Calibri"/>
                <a:sym typeface="Calibri"/>
              </a:rPr>
              <a:t>charlas de la Policía Nacional,</a:t>
            </a:r>
            <a:r>
              <a:rPr lang="es-ES">
                <a:latin typeface="Calibri"/>
                <a:ea typeface="Calibri"/>
                <a:cs typeface="Calibri"/>
                <a:sym typeface="Calibri"/>
              </a:rPr>
              <a:t> que este año las hemos solicitado </a:t>
            </a:r>
            <a:r>
              <a:rPr lang="es-ES" b="1">
                <a:latin typeface="Calibri"/>
                <a:ea typeface="Calibri"/>
                <a:cs typeface="Calibri"/>
                <a:sym typeface="Calibri"/>
              </a:rPr>
              <a:t>para los 4 niveles de la ESO,</a:t>
            </a:r>
            <a:r>
              <a:rPr lang="es-ES">
                <a:latin typeface="Calibri"/>
                <a:ea typeface="Calibri"/>
                <a:cs typeface="Calibri"/>
                <a:sym typeface="Calibri"/>
              </a:rPr>
              <a:t> </a:t>
            </a:r>
            <a:r>
              <a:rPr lang="es-ES" b="1">
                <a:latin typeface="Calibri"/>
                <a:ea typeface="Calibri"/>
                <a:cs typeface="Calibri"/>
                <a:sym typeface="Calibri"/>
              </a:rPr>
              <a:t>y</a:t>
            </a:r>
            <a:r>
              <a:rPr lang="es-ES">
                <a:latin typeface="Calibri"/>
                <a:ea typeface="Calibri"/>
                <a:cs typeface="Calibri"/>
                <a:sym typeface="Calibri"/>
              </a:rPr>
              <a:t> además hemos solicitado también </a:t>
            </a:r>
            <a:r>
              <a:rPr lang="es-ES" b="1">
                <a:latin typeface="Calibri"/>
                <a:ea typeface="Calibri"/>
                <a:cs typeface="Calibri"/>
                <a:sym typeface="Calibri"/>
              </a:rPr>
              <a:t>reuniones de la comunidad educativa </a:t>
            </a:r>
            <a:r>
              <a:rPr lang="es-ES">
                <a:latin typeface="Calibri"/>
                <a:ea typeface="Calibri"/>
                <a:cs typeface="Calibri"/>
                <a:sym typeface="Calibri"/>
              </a:rPr>
              <a:t>(padres y madres) </a:t>
            </a:r>
            <a:r>
              <a:rPr lang="es-ES" b="1">
                <a:latin typeface="Calibri"/>
                <a:ea typeface="Calibri"/>
                <a:cs typeface="Calibri"/>
                <a:sym typeface="Calibri"/>
              </a:rPr>
              <a:t>con expertos policiales para abordar esta temática</a:t>
            </a:r>
            <a:r>
              <a:rPr lang="es-ES">
                <a:latin typeface="Calibri"/>
                <a:ea typeface="Calibri"/>
                <a:cs typeface="Calibri"/>
                <a:sym typeface="Calibri"/>
              </a:rPr>
              <a:t>. Acudiremos también a otros agentes externos colaboradores en el desarrollo de esta línea de intervención.</a:t>
            </a:r>
            <a:endParaRPr>
              <a:latin typeface="Calibri"/>
              <a:ea typeface="Calibri"/>
              <a:cs typeface="Calibri"/>
              <a:sym typeface="Calibri"/>
            </a:endParaRPr>
          </a:p>
          <a:p>
            <a:pPr marL="719999" marR="0" lvl="0" indent="-269875" algn="just" rtl="0">
              <a:lnSpc>
                <a:spcPct val="115000"/>
              </a:lnSpc>
              <a:spcBef>
                <a:spcPts val="900"/>
              </a:spcBef>
              <a:spcAft>
                <a:spcPts val="0"/>
              </a:spcAft>
              <a:buSzPts val="1400"/>
              <a:buFont typeface="Calibri"/>
              <a:buAutoNum type="arabicPeriod"/>
            </a:pPr>
            <a:r>
              <a:rPr lang="es-ES" b="1">
                <a:latin typeface="Calibri"/>
                <a:ea typeface="Calibri"/>
                <a:cs typeface="Calibri"/>
                <a:sym typeface="Calibri"/>
              </a:rPr>
              <a:t>ACTUACIONES EN PREVENCIÓN Y VIGILANCIA DE LA SALUD.</a:t>
            </a:r>
            <a:endParaRPr b="1">
              <a:latin typeface="Calibri"/>
              <a:ea typeface="Calibri"/>
              <a:cs typeface="Calibri"/>
              <a:sym typeface="Calibri"/>
            </a:endParaRPr>
          </a:p>
          <a:p>
            <a:pPr marL="1170000" marR="0" lvl="2" indent="-317500" algn="just" rtl="0">
              <a:lnSpc>
                <a:spcPct val="115000"/>
              </a:lnSpc>
              <a:spcBef>
                <a:spcPts val="300"/>
              </a:spcBef>
              <a:spcAft>
                <a:spcPts val="0"/>
              </a:spcAft>
              <a:buSzPts val="1400"/>
              <a:buFont typeface="Calibri"/>
              <a:buChar char="■"/>
            </a:pPr>
            <a:r>
              <a:rPr lang="es-ES">
                <a:latin typeface="Calibri"/>
                <a:ea typeface="Calibri"/>
                <a:cs typeface="Calibri"/>
                <a:sym typeface="Calibri"/>
              </a:rPr>
              <a:t>Solicitaremos </a:t>
            </a:r>
            <a:r>
              <a:rPr lang="es-ES" b="1">
                <a:solidFill>
                  <a:srgbClr val="FF00FF"/>
                </a:solidFill>
                <a:latin typeface="Calibri"/>
                <a:ea typeface="Calibri"/>
                <a:cs typeface="Calibri"/>
                <a:sym typeface="Calibri"/>
              </a:rPr>
              <a:t>la presencia de la referente sanitaria en nuestro centro durante 2 horas semanales</a:t>
            </a:r>
            <a:r>
              <a:rPr lang="es-ES">
                <a:solidFill>
                  <a:srgbClr val="FF00FF"/>
                </a:solidFill>
                <a:latin typeface="Calibri"/>
                <a:ea typeface="Calibri"/>
                <a:cs typeface="Calibri"/>
                <a:sym typeface="Calibri"/>
              </a:rPr>
              <a:t>, </a:t>
            </a:r>
            <a:r>
              <a:rPr lang="es-ES">
                <a:solidFill>
                  <a:schemeClr val="dk1"/>
                </a:solidFill>
                <a:latin typeface="Calibri"/>
                <a:ea typeface="Calibri"/>
                <a:cs typeface="Calibri"/>
                <a:sym typeface="Calibri"/>
              </a:rPr>
              <a:t>para atender de forma personalizada cualquier consulta del ámbito socio sanitario del alumando.</a:t>
            </a:r>
            <a:endParaRPr>
              <a:solidFill>
                <a:schemeClr val="dk1"/>
              </a:solidFill>
              <a:latin typeface="Calibri"/>
              <a:ea typeface="Calibri"/>
              <a:cs typeface="Calibri"/>
              <a:sym typeface="Calibri"/>
            </a:endParaRPr>
          </a:p>
          <a:p>
            <a:pPr marL="1170000" marR="0" lvl="2" indent="-317500" algn="just" rtl="0">
              <a:lnSpc>
                <a:spcPct val="115000"/>
              </a:lnSpc>
              <a:spcBef>
                <a:spcPts val="300"/>
              </a:spcBef>
              <a:spcAft>
                <a:spcPts val="0"/>
              </a:spcAft>
              <a:buSzPts val="1400"/>
              <a:buFont typeface="Calibri"/>
              <a:buChar char="■"/>
            </a:pPr>
            <a:r>
              <a:rPr lang="es-ES" b="1">
                <a:latin typeface="Calibri"/>
                <a:ea typeface="Calibri"/>
                <a:cs typeface="Calibri"/>
                <a:sym typeface="Calibri"/>
              </a:rPr>
              <a:t>Gestión de casos de enfermedades crónicas</a:t>
            </a:r>
            <a:r>
              <a:rPr lang="es-ES">
                <a:latin typeface="Calibri"/>
                <a:ea typeface="Calibri"/>
                <a:cs typeface="Calibri"/>
                <a:sym typeface="Calibri"/>
              </a:rPr>
              <a:t> que precisan un especial seguimiento. </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82e2d15f6d_4_0"/>
          <p:cNvSpPr txBox="1">
            <a:spLocks noGrp="1"/>
          </p:cNvSpPr>
          <p:nvPr>
            <p:ph type="title"/>
          </p:nvPr>
        </p:nvSpPr>
        <p:spPr>
          <a:xfrm>
            <a:off x="436180" y="76200"/>
            <a:ext cx="84030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b="1"/>
              <a:t>Programa </a:t>
            </a:r>
            <a:r>
              <a:rPr lang="es-ES" b="1">
                <a:solidFill>
                  <a:srgbClr val="84D830"/>
                </a:solidFill>
              </a:rPr>
              <a:t>Ecoescuelas </a:t>
            </a:r>
            <a:endParaRPr b="1">
              <a:solidFill>
                <a:srgbClr val="84D830"/>
              </a:solidFill>
            </a:endParaRPr>
          </a:p>
        </p:txBody>
      </p:sp>
      <p:sp>
        <p:nvSpPr>
          <p:cNvPr id="403" name="Google Shape;403;g282e2d15f6d_4_0"/>
          <p:cNvSpPr txBox="1">
            <a:spLocks noGrp="1"/>
          </p:cNvSpPr>
          <p:nvPr>
            <p:ph type="body" idx="1"/>
          </p:nvPr>
        </p:nvSpPr>
        <p:spPr>
          <a:xfrm>
            <a:off x="180475" y="1175150"/>
            <a:ext cx="8787600" cy="4951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s-ES" sz="1150" dirty="0">
                <a:solidFill>
                  <a:srgbClr val="111111"/>
                </a:solidFill>
                <a:highlight>
                  <a:srgbClr val="FFFFFF"/>
                </a:highlight>
                <a:latin typeface="Arial"/>
                <a:ea typeface="Arial"/>
                <a:cs typeface="Arial"/>
                <a:sym typeface="Arial"/>
              </a:rPr>
              <a:t> </a:t>
            </a:r>
            <a:endParaRPr sz="1750" dirty="0">
              <a:solidFill>
                <a:srgbClr val="111111"/>
              </a:solidFill>
              <a:highlight>
                <a:srgbClr val="FFFFFF"/>
              </a:highlight>
              <a:latin typeface="Arial"/>
              <a:ea typeface="Arial"/>
              <a:cs typeface="Arial"/>
              <a:sym typeface="Arial"/>
            </a:endParaRPr>
          </a:p>
          <a:p>
            <a:pPr marL="228600" lvl="0" indent="0" algn="just" rtl="0">
              <a:spcBef>
                <a:spcPts val="1100"/>
              </a:spcBef>
              <a:spcAft>
                <a:spcPts val="0"/>
              </a:spcAft>
              <a:buNone/>
            </a:pPr>
            <a:r>
              <a:rPr lang="es-ES" sz="1600" b="1" dirty="0">
                <a:solidFill>
                  <a:srgbClr val="38761D"/>
                </a:solidFill>
              </a:rPr>
              <a:t>OBJETIVOS:</a:t>
            </a:r>
            <a:endParaRPr sz="1600" b="1" dirty="0">
              <a:solidFill>
                <a:srgbClr val="38761D"/>
              </a:solidFill>
            </a:endParaRPr>
          </a:p>
          <a:p>
            <a:pPr marL="228600" lvl="0" indent="-336550" algn="just" rtl="0">
              <a:spcBef>
                <a:spcPts val="0"/>
              </a:spcBef>
              <a:spcAft>
                <a:spcPts val="0"/>
              </a:spcAft>
              <a:buClr>
                <a:srgbClr val="000000"/>
              </a:buClr>
              <a:buSzPts val="1700"/>
              <a:buFont typeface="Calibri"/>
              <a:buAutoNum type="arabicPeriod"/>
            </a:pPr>
            <a:r>
              <a:rPr lang="es-ES" sz="1700" dirty="0">
                <a:solidFill>
                  <a:srgbClr val="000000"/>
                </a:solidFill>
              </a:rPr>
              <a:t> </a:t>
            </a:r>
            <a:r>
              <a:rPr lang="es-ES" sz="1700" i="1" dirty="0">
                <a:solidFill>
                  <a:srgbClr val="0000FF"/>
                </a:solidFill>
              </a:rPr>
              <a:t>RESIDUOS CERO</a:t>
            </a:r>
            <a:endParaRPr sz="1700" i="1" dirty="0">
              <a:solidFill>
                <a:srgbClr val="0000FF"/>
              </a:solidFill>
            </a:endParaRPr>
          </a:p>
          <a:p>
            <a:pPr marL="228600" lvl="0" indent="-336550" algn="l" rtl="0">
              <a:spcBef>
                <a:spcPts val="0"/>
              </a:spcBef>
              <a:spcAft>
                <a:spcPts val="0"/>
              </a:spcAft>
              <a:buClr>
                <a:srgbClr val="0000FF"/>
              </a:buClr>
              <a:buSzPts val="1700"/>
              <a:buAutoNum type="arabicPeriod"/>
            </a:pPr>
            <a:r>
              <a:rPr lang="es-ES" sz="1700" i="1" dirty="0">
                <a:solidFill>
                  <a:srgbClr val="0000FF"/>
                </a:solidFill>
              </a:rPr>
              <a:t>AHORRO ENERGÉTICO</a:t>
            </a:r>
            <a:endParaRPr sz="1700" i="1" dirty="0">
              <a:solidFill>
                <a:srgbClr val="0000FF"/>
              </a:solidFill>
            </a:endParaRPr>
          </a:p>
          <a:p>
            <a:pPr marL="228600" lvl="0" indent="-336550" algn="just" rtl="0">
              <a:spcBef>
                <a:spcPts val="0"/>
              </a:spcBef>
              <a:spcAft>
                <a:spcPts val="0"/>
              </a:spcAft>
              <a:buClr>
                <a:srgbClr val="0000FF"/>
              </a:buClr>
              <a:buSzPts val="1700"/>
              <a:buAutoNum type="arabicPeriod"/>
            </a:pPr>
            <a:r>
              <a:rPr lang="es-ES" sz="1700" i="1" dirty="0">
                <a:solidFill>
                  <a:srgbClr val="0000FF"/>
                </a:solidFill>
              </a:rPr>
              <a:t>CUIDADO DE NUESTRO ENTORNO NATURAL</a:t>
            </a:r>
            <a:endParaRPr sz="1700" dirty="0">
              <a:solidFill>
                <a:srgbClr val="0000FF"/>
              </a:solidFill>
            </a:endParaRPr>
          </a:p>
          <a:p>
            <a:pPr marL="228600" lvl="0" indent="0" algn="just" rtl="0">
              <a:spcBef>
                <a:spcPts val="0"/>
              </a:spcBef>
              <a:spcAft>
                <a:spcPts val="0"/>
              </a:spcAft>
              <a:buNone/>
            </a:pPr>
            <a:endParaRPr sz="1700" dirty="0">
              <a:solidFill>
                <a:srgbClr val="0000FF"/>
              </a:solidFill>
            </a:endParaRPr>
          </a:p>
          <a:p>
            <a:pPr marL="0" lvl="0" indent="0" algn="l" rtl="0">
              <a:spcBef>
                <a:spcPts val="0"/>
              </a:spcBef>
              <a:spcAft>
                <a:spcPts val="0"/>
              </a:spcAft>
              <a:buNone/>
            </a:pPr>
            <a:r>
              <a:rPr lang="es-ES" sz="1400" b="1" dirty="0">
                <a:solidFill>
                  <a:srgbClr val="FF00FF"/>
                </a:solidFill>
              </a:rPr>
              <a:t>USTEDES, LOS PADRES, MADRES O TUTORES LEGALES SON UN PILAR BÁSICO EN LA EFICACIA DEL PROGRAMA </a:t>
            </a:r>
            <a:r>
              <a:rPr lang="es-ES" sz="1400" dirty="0">
                <a:solidFill>
                  <a:srgbClr val="FF00FF"/>
                </a:solidFill>
              </a:rPr>
              <a:t>CON ESTOS POCOS GESTOS:</a:t>
            </a:r>
            <a:endParaRPr sz="1400" dirty="0">
              <a:solidFill>
                <a:srgbClr val="FF00FF"/>
              </a:solidFill>
            </a:endParaRPr>
          </a:p>
          <a:p>
            <a:pPr marL="0" lvl="0" indent="0" algn="l" rtl="0">
              <a:spcBef>
                <a:spcPts val="0"/>
              </a:spcBef>
              <a:spcAft>
                <a:spcPts val="0"/>
              </a:spcAft>
              <a:buNone/>
            </a:pPr>
            <a:endParaRPr sz="1200" dirty="0">
              <a:solidFill>
                <a:srgbClr val="000000"/>
              </a:solidFill>
            </a:endParaRPr>
          </a:p>
          <a:p>
            <a:pPr marL="457200" lvl="0" indent="-342900" algn="just" rtl="0">
              <a:spcBef>
                <a:spcPts val="0"/>
              </a:spcBef>
              <a:spcAft>
                <a:spcPts val="0"/>
              </a:spcAft>
              <a:buClr>
                <a:srgbClr val="000000"/>
              </a:buClr>
              <a:buSzPts val="1800"/>
              <a:buFont typeface="Noto Sans Symbols"/>
              <a:buChar char="▪"/>
            </a:pPr>
            <a:r>
              <a:rPr lang="es-ES" sz="1800" dirty="0">
                <a:solidFill>
                  <a:srgbClr val="000000"/>
                </a:solidFill>
              </a:rPr>
              <a:t>Apoyando sin reservas </a:t>
            </a:r>
            <a:r>
              <a:rPr lang="es-ES" sz="1800" dirty="0" smtClean="0">
                <a:solidFill>
                  <a:srgbClr val="000000"/>
                </a:solidFill>
              </a:rPr>
              <a:t>a que </a:t>
            </a:r>
            <a:r>
              <a:rPr lang="es-ES" sz="1800" dirty="0">
                <a:solidFill>
                  <a:srgbClr val="000000"/>
                </a:solidFill>
              </a:rPr>
              <a:t>sus hijos e hijas participen de forma activa en la </a:t>
            </a:r>
            <a:r>
              <a:rPr lang="es-ES" sz="1800" b="1" dirty="0">
                <a:solidFill>
                  <a:srgbClr val="000000"/>
                </a:solidFill>
              </a:rPr>
              <a:t>limpieza de las aulas y de las zonas comunes</a:t>
            </a:r>
            <a:r>
              <a:rPr lang="es-ES" sz="1800" dirty="0">
                <a:solidFill>
                  <a:srgbClr val="000000"/>
                </a:solidFill>
              </a:rPr>
              <a:t>, cuando se formen las patrullas medioambientales de alumnado y profesorado.</a:t>
            </a:r>
            <a:endParaRPr sz="1800" dirty="0">
              <a:solidFill>
                <a:srgbClr val="000000"/>
              </a:solidFill>
            </a:endParaRPr>
          </a:p>
          <a:p>
            <a:pPr marL="457200" lvl="0" indent="-342900" algn="just" rtl="0">
              <a:spcBef>
                <a:spcPts val="0"/>
              </a:spcBef>
              <a:spcAft>
                <a:spcPts val="0"/>
              </a:spcAft>
              <a:buClr>
                <a:srgbClr val="000000"/>
              </a:buClr>
              <a:buSzPts val="1800"/>
              <a:buFont typeface="Noto Sans Symbols"/>
              <a:buChar char="▪"/>
            </a:pPr>
            <a:r>
              <a:rPr lang="es-ES" sz="1800" dirty="0">
                <a:solidFill>
                  <a:srgbClr val="000000"/>
                </a:solidFill>
              </a:rPr>
              <a:t>Comprando </a:t>
            </a:r>
            <a:r>
              <a:rPr lang="es-ES" sz="1800" b="1" dirty="0">
                <a:solidFill>
                  <a:srgbClr val="000000"/>
                </a:solidFill>
              </a:rPr>
              <a:t>botellas de vidrio o acero inoxidable </a:t>
            </a:r>
            <a:r>
              <a:rPr lang="es-ES" sz="1800" b="1" dirty="0" err="1">
                <a:solidFill>
                  <a:srgbClr val="000000"/>
                </a:solidFill>
              </a:rPr>
              <a:t>rellenables</a:t>
            </a:r>
            <a:r>
              <a:rPr lang="es-ES" sz="1800" dirty="0">
                <a:solidFill>
                  <a:srgbClr val="000000"/>
                </a:solidFill>
              </a:rPr>
              <a:t> para el agua.</a:t>
            </a:r>
            <a:endParaRPr sz="1800" dirty="0">
              <a:solidFill>
                <a:srgbClr val="000000"/>
              </a:solidFill>
            </a:endParaRPr>
          </a:p>
          <a:p>
            <a:pPr marL="457200" lvl="0" indent="-342900" algn="just" rtl="0">
              <a:spcBef>
                <a:spcPts val="0"/>
              </a:spcBef>
              <a:spcAft>
                <a:spcPts val="0"/>
              </a:spcAft>
              <a:buClr>
                <a:srgbClr val="000000"/>
              </a:buClr>
              <a:buSzPts val="1800"/>
              <a:buFont typeface="Noto Sans Symbols"/>
              <a:buChar char="▪"/>
            </a:pPr>
            <a:r>
              <a:rPr lang="es-ES" sz="1800" dirty="0">
                <a:solidFill>
                  <a:srgbClr val="000000"/>
                </a:solidFill>
              </a:rPr>
              <a:t>Envolviendo la merienda de la mañana en </a:t>
            </a:r>
            <a:r>
              <a:rPr lang="es-ES" sz="1800" b="1" dirty="0">
                <a:solidFill>
                  <a:srgbClr val="000000"/>
                </a:solidFill>
              </a:rPr>
              <a:t>tela </a:t>
            </a:r>
            <a:r>
              <a:rPr lang="es-ES" sz="1800" dirty="0">
                <a:solidFill>
                  <a:srgbClr val="000000"/>
                </a:solidFill>
              </a:rPr>
              <a:t>o </a:t>
            </a:r>
            <a:r>
              <a:rPr lang="es-ES" sz="1800" b="1" dirty="0">
                <a:solidFill>
                  <a:srgbClr val="000000"/>
                </a:solidFill>
              </a:rPr>
              <a:t>en un recipiente reutilizable</a:t>
            </a:r>
            <a:r>
              <a:rPr lang="es-ES" sz="1800" dirty="0">
                <a:solidFill>
                  <a:srgbClr val="000000"/>
                </a:solidFill>
              </a:rPr>
              <a:t>. (El reciclado del papel de aluminio es muy costoso).</a:t>
            </a:r>
            <a:endParaRPr sz="1800" dirty="0">
              <a:solidFill>
                <a:srgbClr val="000000"/>
              </a:solidFill>
            </a:endParaRPr>
          </a:p>
          <a:p>
            <a:pPr marL="457200" lvl="0" indent="-342900" algn="just" rtl="0">
              <a:spcBef>
                <a:spcPts val="0"/>
              </a:spcBef>
              <a:spcAft>
                <a:spcPts val="0"/>
              </a:spcAft>
              <a:buClr>
                <a:srgbClr val="000000"/>
              </a:buClr>
              <a:buSzPts val="1800"/>
              <a:buFont typeface="Noto Sans Symbols"/>
              <a:buChar char="▪"/>
            </a:pPr>
            <a:r>
              <a:rPr lang="es-ES" sz="1800" dirty="0">
                <a:solidFill>
                  <a:srgbClr val="000000"/>
                </a:solidFill>
              </a:rPr>
              <a:t>Entregándoles las </a:t>
            </a:r>
            <a:r>
              <a:rPr lang="es-ES" sz="1800" b="1" dirty="0">
                <a:solidFill>
                  <a:srgbClr val="000000"/>
                </a:solidFill>
              </a:rPr>
              <a:t>pilas para reciclar</a:t>
            </a:r>
            <a:r>
              <a:rPr lang="es-ES" sz="1800" dirty="0">
                <a:solidFill>
                  <a:srgbClr val="000000"/>
                </a:solidFill>
              </a:rPr>
              <a:t>.</a:t>
            </a:r>
            <a:endParaRPr sz="1800" dirty="0">
              <a:solidFill>
                <a:srgbClr val="000000"/>
              </a:solidFill>
            </a:endParaRPr>
          </a:p>
          <a:p>
            <a:pPr marL="0" lvl="0" indent="0" algn="just" rtl="0">
              <a:spcBef>
                <a:spcPts val="0"/>
              </a:spcBef>
              <a:spcAft>
                <a:spcPts val="0"/>
              </a:spcAft>
              <a:buNone/>
            </a:pPr>
            <a:endParaRPr sz="1800" dirty="0">
              <a:solidFill>
                <a:srgbClr val="000000"/>
              </a:solidFill>
            </a:endParaRPr>
          </a:p>
          <a:p>
            <a:pPr marL="457200" lvl="0" indent="0" algn="l" rtl="0">
              <a:lnSpc>
                <a:spcPct val="100000"/>
              </a:lnSpc>
              <a:spcBef>
                <a:spcPts val="640"/>
              </a:spcBef>
              <a:spcAft>
                <a:spcPts val="0"/>
              </a:spcAft>
              <a:buSzPts val="3200"/>
              <a:buNone/>
            </a:pPr>
            <a:endParaRPr b="1" dirty="0">
              <a:solidFill>
                <a:srgbClr val="00B0F0"/>
              </a:solidFill>
            </a:endParaRPr>
          </a:p>
          <a:p>
            <a:pPr marL="0" lvl="0" indent="0" algn="l" rtl="0">
              <a:lnSpc>
                <a:spcPct val="100000"/>
              </a:lnSpc>
              <a:spcBef>
                <a:spcPts val="640"/>
              </a:spcBef>
              <a:spcAft>
                <a:spcPts val="0"/>
              </a:spcAft>
              <a:buNone/>
            </a:pPr>
            <a:endParaRPr b="1" dirty="0">
              <a:solidFill>
                <a:srgbClr val="00B0F0"/>
              </a:solidFill>
            </a:endParaRPr>
          </a:p>
        </p:txBody>
      </p:sp>
      <p:pic>
        <p:nvPicPr>
          <p:cNvPr id="404" name="Google Shape;404;g282e2d15f6d_4_0"/>
          <p:cNvPicPr preferRelativeResize="0"/>
          <p:nvPr/>
        </p:nvPicPr>
        <p:blipFill>
          <a:blip r:embed="rId3">
            <a:alphaModFix/>
          </a:blip>
          <a:stretch>
            <a:fillRect/>
          </a:stretch>
        </p:blipFill>
        <p:spPr>
          <a:xfrm>
            <a:off x="4372700" y="76200"/>
            <a:ext cx="1895475" cy="1466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8"/>
        <p:cNvGrpSpPr/>
        <p:nvPr/>
      </p:nvGrpSpPr>
      <p:grpSpPr>
        <a:xfrm>
          <a:off x="0" y="0"/>
          <a:ext cx="0" cy="0"/>
          <a:chOff x="0" y="0"/>
          <a:chExt cx="0" cy="0"/>
        </a:xfrm>
      </p:grpSpPr>
      <p:sp>
        <p:nvSpPr>
          <p:cNvPr id="409" name="Google Shape;409;p25"/>
          <p:cNvSpPr txBox="1"/>
          <p:nvPr/>
        </p:nvSpPr>
        <p:spPr>
          <a:xfrm>
            <a:off x="466725" y="981075"/>
            <a:ext cx="5689600" cy="2143125"/>
          </a:xfrm>
          <a:prstGeom prst="rect">
            <a:avLst/>
          </a:prstGeom>
          <a:noFill/>
          <a:ln>
            <a:noFill/>
          </a:ln>
        </p:spPr>
        <p:txBody>
          <a:bodyPr spcFirstLastPara="1" wrap="square" lIns="91425" tIns="45700" rIns="91425" bIns="45700" anchor="t" anchorCtr="0">
            <a:noAutofit/>
          </a:bodyPr>
          <a:lstStyle/>
          <a:p>
            <a:pPr marL="233361" marR="0" lvl="0" indent="-233361" algn="l" rtl="0">
              <a:lnSpc>
                <a:spcPct val="100000"/>
              </a:lnSpc>
              <a:spcBef>
                <a:spcPts val="0"/>
              </a:spcBef>
              <a:spcAft>
                <a:spcPts val="0"/>
              </a:spcAft>
              <a:buClr>
                <a:srgbClr val="7F7F7F"/>
              </a:buClr>
              <a:buSzPts val="2256"/>
              <a:buFont typeface="Calibri"/>
              <a:buChar char="»"/>
            </a:pPr>
            <a:r>
              <a:rPr lang="es-ES" sz="2400" b="0" i="0" u="none" strike="noStrike" cap="none">
                <a:solidFill>
                  <a:srgbClr val="404040"/>
                </a:solidFill>
                <a:latin typeface="Calibri"/>
                <a:ea typeface="Calibri"/>
                <a:cs typeface="Calibri"/>
                <a:sym typeface="Calibri"/>
              </a:rPr>
              <a:t>Pueden visitar nuestra web para conocer nuestro plan de centro en: </a:t>
            </a:r>
            <a:endParaRPr sz="1400" b="0" i="0" u="none" strike="noStrike" cap="none">
              <a:solidFill>
                <a:srgbClr val="000000"/>
              </a:solidFill>
              <a:latin typeface="Arial"/>
              <a:ea typeface="Arial"/>
              <a:cs typeface="Arial"/>
              <a:sym typeface="Arial"/>
            </a:endParaRPr>
          </a:p>
          <a:p>
            <a:pPr marL="233361" marR="0" lvl="0" indent="-233361" algn="l" rtl="0">
              <a:lnSpc>
                <a:spcPct val="100000"/>
              </a:lnSpc>
              <a:spcBef>
                <a:spcPts val="0"/>
              </a:spcBef>
              <a:spcAft>
                <a:spcPts val="0"/>
              </a:spcAft>
              <a:buClr>
                <a:srgbClr val="404040"/>
              </a:buClr>
              <a:buSzPts val="2400"/>
              <a:buFont typeface="Calibri"/>
              <a:buNone/>
            </a:pPr>
            <a:r>
              <a:rPr lang="es-ES" sz="2400" b="1" i="0" u="none" strike="noStrike" cap="none">
                <a:solidFill>
                  <a:srgbClr val="404040"/>
                </a:solidFill>
                <a:latin typeface="Calibri"/>
                <a:ea typeface="Calibri"/>
                <a:cs typeface="Calibri"/>
                <a:sym typeface="Calibri"/>
              </a:rPr>
              <a:t>	</a:t>
            </a:r>
            <a:r>
              <a:rPr lang="es-ES" sz="3600" b="1" i="0" u="none" strike="noStrike" cap="none">
                <a:solidFill>
                  <a:srgbClr val="ED49D2"/>
                </a:solidFill>
                <a:latin typeface="Calibri"/>
                <a:ea typeface="Calibri"/>
                <a:cs typeface="Calibri"/>
                <a:sym typeface="Calibri"/>
              </a:rPr>
              <a:t>iesmaestropadilla.es</a:t>
            </a:r>
            <a:endParaRPr sz="1400" b="0" i="0" u="none" strike="noStrike" cap="none">
              <a:solidFill>
                <a:srgbClr val="000000"/>
              </a:solidFill>
              <a:latin typeface="Arial"/>
              <a:ea typeface="Arial"/>
              <a:cs typeface="Arial"/>
              <a:sym typeface="Arial"/>
            </a:endParaRPr>
          </a:p>
          <a:p>
            <a:pPr marL="233361" marR="0" lvl="0" indent="-233361" algn="l" rtl="0">
              <a:lnSpc>
                <a:spcPct val="100000"/>
              </a:lnSpc>
              <a:spcBef>
                <a:spcPts val="0"/>
              </a:spcBef>
              <a:spcAft>
                <a:spcPts val="0"/>
              </a:spcAft>
              <a:buClr>
                <a:schemeClr val="dk1"/>
              </a:buClr>
              <a:buSzPts val="2400"/>
              <a:buFont typeface="Arial"/>
              <a:buNone/>
            </a:pPr>
            <a:endParaRPr sz="2400" b="1" i="0" u="none" strike="noStrike" cap="none">
              <a:solidFill>
                <a:srgbClr val="ED49D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ED49D2"/>
              </a:solidFill>
              <a:latin typeface="Calibri"/>
              <a:ea typeface="Calibri"/>
              <a:cs typeface="Calibri"/>
              <a:sym typeface="Calibri"/>
            </a:endParaRPr>
          </a:p>
        </p:txBody>
      </p:sp>
      <p:sp>
        <p:nvSpPr>
          <p:cNvPr id="410" name="Google Shape;410;p25"/>
          <p:cNvSpPr txBox="1">
            <a:spLocks noGrp="1"/>
          </p:cNvSpPr>
          <p:nvPr>
            <p:ph type="title"/>
          </p:nvPr>
        </p:nvSpPr>
        <p:spPr>
          <a:xfrm>
            <a:off x="436562" y="76200"/>
            <a:ext cx="8402637" cy="685800"/>
          </a:xfrm>
          <a:prstGeom prst="rect">
            <a:avLst/>
          </a:prstGeom>
          <a:noFill/>
          <a:ln>
            <a:noFill/>
          </a:ln>
        </p:spPr>
        <p:txBody>
          <a:bodyPr spcFirstLastPara="1" wrap="square" lIns="91425" tIns="45700" rIns="91425" bIns="0" anchor="ctr" anchorCtr="0">
            <a:normAutofit/>
          </a:bodyPr>
          <a:lstStyle/>
          <a:p>
            <a:pPr marL="0" lvl="0" indent="0" algn="ctr" rtl="0">
              <a:lnSpc>
                <a:spcPct val="100000"/>
              </a:lnSpc>
              <a:spcBef>
                <a:spcPts val="0"/>
              </a:spcBef>
              <a:spcAft>
                <a:spcPts val="0"/>
              </a:spcAft>
              <a:buClr>
                <a:srgbClr val="D040B8"/>
              </a:buClr>
              <a:buSzPts val="2800"/>
              <a:buFont typeface="Calibri"/>
              <a:buNone/>
            </a:pPr>
            <a:r>
              <a:rPr lang="es-ES" sz="2800" b="0" i="0" u="none">
                <a:solidFill>
                  <a:srgbClr val="D040B8"/>
                </a:solidFill>
                <a:latin typeface="Calibri"/>
                <a:ea typeface="Calibri"/>
                <a:cs typeface="Calibri"/>
                <a:sym typeface="Calibri"/>
              </a:rPr>
              <a:t>NUESTRA WEB </a:t>
            </a:r>
            <a:r>
              <a:rPr lang="es-ES" sz="2800">
                <a:solidFill>
                  <a:srgbClr val="D040B8"/>
                </a:solidFill>
              </a:rPr>
              <a:t>Y REDES</a:t>
            </a:r>
            <a:endParaRPr/>
          </a:p>
        </p:txBody>
      </p:sp>
      <p:pic>
        <p:nvPicPr>
          <p:cNvPr id="411" name="Google Shape;411;p25" descr="C:\Users\usuario\Desktop\Sin título2.png"/>
          <p:cNvPicPr preferRelativeResize="0"/>
          <p:nvPr/>
        </p:nvPicPr>
        <p:blipFill rotWithShape="1">
          <a:blip r:embed="rId4">
            <a:alphaModFix/>
          </a:blip>
          <a:srcRect/>
          <a:stretch/>
        </p:blipFill>
        <p:spPr>
          <a:xfrm>
            <a:off x="4932362" y="1435100"/>
            <a:ext cx="3957637" cy="3478212"/>
          </a:xfrm>
          <a:prstGeom prst="rect">
            <a:avLst/>
          </a:prstGeom>
          <a:noFill/>
          <a:ln>
            <a:noFill/>
          </a:ln>
        </p:spPr>
      </p:pic>
      <p:pic>
        <p:nvPicPr>
          <p:cNvPr id="412" name="Google Shape;412;p25" descr="C:\Users\usuario\Desktop\Sin título.png"/>
          <p:cNvPicPr preferRelativeResize="0"/>
          <p:nvPr/>
        </p:nvPicPr>
        <p:blipFill rotWithShape="1">
          <a:blip r:embed="rId5">
            <a:alphaModFix/>
          </a:blip>
          <a:srcRect/>
          <a:stretch/>
        </p:blipFill>
        <p:spPr>
          <a:xfrm>
            <a:off x="250825" y="2314575"/>
            <a:ext cx="4681537" cy="3059112"/>
          </a:xfrm>
          <a:prstGeom prst="rect">
            <a:avLst/>
          </a:prstGeom>
          <a:noFill/>
          <a:ln>
            <a:noFill/>
          </a:ln>
        </p:spPr>
      </p:pic>
      <p:sp>
        <p:nvSpPr>
          <p:cNvPr id="413" name="Google Shape;413;p25"/>
          <p:cNvSpPr txBox="1"/>
          <p:nvPr/>
        </p:nvSpPr>
        <p:spPr>
          <a:xfrm>
            <a:off x="3067050" y="6191250"/>
            <a:ext cx="308451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ES" sz="2400" b="1" i="0" u="none" strike="noStrike" cap="none">
                <a:solidFill>
                  <a:schemeClr val="dk1"/>
                </a:solidFill>
                <a:latin typeface="Arial"/>
                <a:ea typeface="Arial"/>
                <a:cs typeface="Arial"/>
                <a:sym typeface="Arial"/>
              </a:rPr>
              <a:t>@iesmaestropadilla</a:t>
            </a:r>
            <a:endParaRPr sz="1400" b="0" i="0" u="none" strike="noStrike" cap="none">
              <a:solidFill>
                <a:srgbClr val="000000"/>
              </a:solidFill>
              <a:latin typeface="Arial"/>
              <a:ea typeface="Arial"/>
              <a:cs typeface="Arial"/>
              <a:sym typeface="Arial"/>
            </a:endParaRPr>
          </a:p>
        </p:txBody>
      </p:sp>
      <p:sp>
        <p:nvSpPr>
          <p:cNvPr id="414" name="Google Shape;414;p25"/>
          <p:cNvSpPr txBox="1"/>
          <p:nvPr/>
        </p:nvSpPr>
        <p:spPr>
          <a:xfrm>
            <a:off x="263525" y="6191250"/>
            <a:ext cx="2159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ES" sz="2400" b="1" i="0" u="none" strike="noStrike" cap="none">
                <a:solidFill>
                  <a:schemeClr val="dk1"/>
                </a:solidFill>
                <a:latin typeface="Arial"/>
                <a:ea typeface="Arial"/>
                <a:cs typeface="Arial"/>
                <a:sym typeface="Arial"/>
              </a:rPr>
              <a:t>@iesmpadilla</a:t>
            </a:r>
            <a:endParaRPr sz="1400" b="0" i="0" u="none" strike="noStrike" cap="none">
              <a:solidFill>
                <a:srgbClr val="000000"/>
              </a:solidFill>
              <a:latin typeface="Arial"/>
              <a:ea typeface="Arial"/>
              <a:cs typeface="Arial"/>
              <a:sym typeface="Arial"/>
            </a:endParaRPr>
          </a:p>
        </p:txBody>
      </p:sp>
      <p:pic>
        <p:nvPicPr>
          <p:cNvPr id="415" name="Google Shape;415;p25" descr="C:\Users\usuario\Downloads\instagram-2935404_960_720.png"/>
          <p:cNvPicPr preferRelativeResize="0"/>
          <p:nvPr/>
        </p:nvPicPr>
        <p:blipFill rotWithShape="1">
          <a:blip r:embed="rId6">
            <a:alphaModFix/>
          </a:blip>
          <a:srcRect/>
          <a:stretch/>
        </p:blipFill>
        <p:spPr>
          <a:xfrm>
            <a:off x="7380287" y="5295900"/>
            <a:ext cx="798512" cy="798512"/>
          </a:xfrm>
          <a:prstGeom prst="rect">
            <a:avLst/>
          </a:prstGeom>
          <a:noFill/>
          <a:ln>
            <a:noFill/>
          </a:ln>
        </p:spPr>
      </p:pic>
      <p:pic>
        <p:nvPicPr>
          <p:cNvPr id="416" name="Google Shape;416;p25" descr="C:\Users\usuario\Desktop\facebook-2935402_640.png"/>
          <p:cNvPicPr preferRelativeResize="0"/>
          <p:nvPr/>
        </p:nvPicPr>
        <p:blipFill rotWithShape="1">
          <a:blip r:embed="rId7">
            <a:alphaModFix/>
          </a:blip>
          <a:srcRect/>
          <a:stretch/>
        </p:blipFill>
        <p:spPr>
          <a:xfrm>
            <a:off x="4211637" y="5295900"/>
            <a:ext cx="793750" cy="798512"/>
          </a:xfrm>
          <a:prstGeom prst="rect">
            <a:avLst/>
          </a:prstGeom>
          <a:noFill/>
          <a:ln>
            <a:noFill/>
          </a:ln>
        </p:spPr>
      </p:pic>
      <p:sp>
        <p:nvSpPr>
          <p:cNvPr id="417" name="Google Shape;417;p25"/>
          <p:cNvSpPr txBox="1"/>
          <p:nvPr/>
        </p:nvSpPr>
        <p:spPr>
          <a:xfrm>
            <a:off x="6700837" y="6191250"/>
            <a:ext cx="2159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ES" sz="2400" b="1" i="0" u="none" strike="noStrike" cap="none">
                <a:solidFill>
                  <a:schemeClr val="dk1"/>
                </a:solidFill>
                <a:latin typeface="Arial"/>
                <a:ea typeface="Arial"/>
                <a:cs typeface="Arial"/>
                <a:sym typeface="Arial"/>
              </a:rPr>
              <a:t>@iesmpadilla</a:t>
            </a:r>
            <a:endParaRPr sz="1400" b="0" i="0" u="none" strike="noStrike" cap="none">
              <a:solidFill>
                <a:srgbClr val="000000"/>
              </a:solidFill>
              <a:latin typeface="Arial"/>
              <a:ea typeface="Arial"/>
              <a:cs typeface="Arial"/>
              <a:sym typeface="Arial"/>
            </a:endParaRPr>
          </a:p>
        </p:txBody>
      </p:sp>
      <p:pic>
        <p:nvPicPr>
          <p:cNvPr id="418" name="Google Shape;418;p25"/>
          <p:cNvPicPr preferRelativeResize="0"/>
          <p:nvPr/>
        </p:nvPicPr>
        <p:blipFill>
          <a:blip r:embed="rId8">
            <a:alphaModFix/>
          </a:blip>
          <a:stretch>
            <a:fillRect/>
          </a:stretch>
        </p:blipFill>
        <p:spPr>
          <a:xfrm>
            <a:off x="1038200" y="5557878"/>
            <a:ext cx="798525" cy="449172"/>
          </a:xfrm>
          <a:prstGeom prst="rect">
            <a:avLst/>
          </a:prstGeom>
          <a:noFill/>
          <a:ln>
            <a:noFill/>
          </a:ln>
        </p:spPr>
      </p:pic>
    </p:spTree>
  </p:cSld>
  <p:clrMapOvr>
    <a:masterClrMapping/>
  </p:clrMapOvr>
  <p:transition>
    <p:strips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15f4ec75864_0_0"/>
          <p:cNvSpPr txBox="1">
            <a:spLocks noGrp="1"/>
          </p:cNvSpPr>
          <p:nvPr>
            <p:ph type="body" idx="1"/>
          </p:nvPr>
        </p:nvSpPr>
        <p:spPr>
          <a:xfrm>
            <a:off x="173150" y="1022000"/>
            <a:ext cx="8888400" cy="5835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ts val="0"/>
              </a:spcAft>
              <a:buSzPts val="2800"/>
              <a:buNone/>
            </a:pPr>
            <a:r>
              <a:rPr lang="es-ES" b="1">
                <a:solidFill>
                  <a:srgbClr val="FF00FF"/>
                </a:solidFill>
              </a:rPr>
              <a:t>ELECCIÓN DE LAS PERSONAS  DELEGADAS </a:t>
            </a:r>
            <a:endParaRPr b="1">
              <a:solidFill>
                <a:srgbClr val="FF00FF"/>
              </a:solidFill>
            </a:endParaRPr>
          </a:p>
          <a:p>
            <a:pPr marL="0" lvl="0" indent="0" algn="ctr" rtl="0">
              <a:lnSpc>
                <a:spcPct val="100000"/>
              </a:lnSpc>
              <a:spcBef>
                <a:spcPts val="1200"/>
              </a:spcBef>
              <a:spcAft>
                <a:spcPts val="0"/>
              </a:spcAft>
              <a:buSzPts val="2800"/>
              <a:buNone/>
            </a:pPr>
            <a:r>
              <a:rPr lang="es-ES" b="1">
                <a:solidFill>
                  <a:srgbClr val="FF00FF"/>
                </a:solidFill>
              </a:rPr>
              <a:t>DE PADRES Y MADRES</a:t>
            </a:r>
            <a:endParaRPr b="1">
              <a:solidFill>
                <a:schemeClr val="dk1"/>
              </a:solidFill>
            </a:endParaRPr>
          </a:p>
          <a:p>
            <a:pPr marL="0" lvl="0" indent="0" algn="just" rtl="0">
              <a:lnSpc>
                <a:spcPct val="100000"/>
              </a:lnSpc>
              <a:spcBef>
                <a:spcPts val="1200"/>
              </a:spcBef>
              <a:spcAft>
                <a:spcPts val="0"/>
              </a:spcAft>
              <a:buSzPts val="2800"/>
              <a:buNone/>
            </a:pPr>
            <a:r>
              <a:rPr lang="es-ES" u="sng">
                <a:solidFill>
                  <a:schemeClr val="hlink"/>
                </a:solidFill>
                <a:hlinkClick r:id="rId3"/>
              </a:rPr>
              <a:t>http://juntadeandalucia.es/boja/2011/132/d1.pdf</a:t>
            </a:r>
            <a:endParaRPr>
              <a:solidFill>
                <a:schemeClr val="dk1"/>
              </a:solidFill>
            </a:endParaRPr>
          </a:p>
          <a:p>
            <a:pPr marL="0" lvl="0" indent="0" algn="just" rtl="0">
              <a:lnSpc>
                <a:spcPct val="100000"/>
              </a:lnSpc>
              <a:spcBef>
                <a:spcPts val="1200"/>
              </a:spcBef>
              <a:spcAft>
                <a:spcPts val="0"/>
              </a:spcAft>
              <a:buSzPts val="2800"/>
              <a:buNone/>
            </a:pPr>
            <a:r>
              <a:rPr lang="es-ES" sz="2600">
                <a:solidFill>
                  <a:schemeClr val="dk1"/>
                </a:solidFill>
              </a:rPr>
              <a:t>Artículos 9 (procedimiento de elección) y 10 ( funciones).</a:t>
            </a:r>
            <a:endParaRPr sz="2600">
              <a:solidFill>
                <a:schemeClr val="dk1"/>
              </a:solidFill>
            </a:endParaRPr>
          </a:p>
          <a:p>
            <a:pPr marL="0" lvl="0" indent="0" algn="just" rtl="0">
              <a:lnSpc>
                <a:spcPct val="115000"/>
              </a:lnSpc>
              <a:spcBef>
                <a:spcPts val="0"/>
              </a:spcBef>
              <a:spcAft>
                <a:spcPts val="0"/>
              </a:spcAft>
              <a:buNone/>
            </a:pPr>
            <a:r>
              <a:rPr lang="es-ES" sz="1550">
                <a:solidFill>
                  <a:srgbClr val="555555"/>
                </a:solidFill>
                <a:highlight>
                  <a:srgbClr val="FFFFFF"/>
                </a:highlight>
                <a:latin typeface="Verdana"/>
                <a:ea typeface="Verdana"/>
                <a:cs typeface="Verdana"/>
                <a:sym typeface="Verdana"/>
              </a:rPr>
              <a:t>La familia puede consultar, a través de la plataforma PASEN el nombre del Delegado o Delegada de padres y madres de la clase de su hijo o hija.</a:t>
            </a:r>
            <a:endParaRPr sz="1550">
              <a:solidFill>
                <a:srgbClr val="555555"/>
              </a:solidFill>
              <a:highlight>
                <a:srgbClr val="FFFFFF"/>
              </a:highlight>
              <a:latin typeface="Verdana"/>
              <a:ea typeface="Verdana"/>
              <a:cs typeface="Verdana"/>
              <a:sym typeface="Verdana"/>
            </a:endParaRPr>
          </a:p>
          <a:p>
            <a:pPr marL="0" lvl="0" indent="0" algn="just" rtl="0">
              <a:lnSpc>
                <a:spcPct val="115000"/>
              </a:lnSpc>
              <a:spcBef>
                <a:spcPts val="800"/>
              </a:spcBef>
              <a:spcAft>
                <a:spcPts val="0"/>
              </a:spcAft>
              <a:buNone/>
            </a:pPr>
            <a:r>
              <a:rPr lang="es-ES" sz="1550">
                <a:solidFill>
                  <a:srgbClr val="555555"/>
                </a:solidFill>
                <a:highlight>
                  <a:srgbClr val="FFFFFF"/>
                </a:highlight>
                <a:latin typeface="Verdana"/>
                <a:ea typeface="Verdana"/>
                <a:cs typeface="Verdana"/>
                <a:sym typeface="Verdana"/>
              </a:rPr>
              <a:t>Para ello, una vez que se ha accedido a PASEN, hay que seleccionar "seguimiento del curso" / "horario":</a:t>
            </a:r>
            <a:endParaRPr sz="1550">
              <a:solidFill>
                <a:srgbClr val="555555"/>
              </a:solidFill>
              <a:highlight>
                <a:srgbClr val="FFFFFF"/>
              </a:highlight>
              <a:latin typeface="Verdana"/>
              <a:ea typeface="Verdana"/>
              <a:cs typeface="Verdana"/>
              <a:sym typeface="Verdana"/>
            </a:endParaRPr>
          </a:p>
          <a:p>
            <a:pPr marL="0" lvl="0" indent="0" algn="just" rtl="0">
              <a:lnSpc>
                <a:spcPct val="115000"/>
              </a:lnSpc>
              <a:spcBef>
                <a:spcPts val="800"/>
              </a:spcBef>
              <a:spcAft>
                <a:spcPts val="0"/>
              </a:spcAft>
              <a:buNone/>
            </a:pPr>
            <a:endParaRPr sz="1550">
              <a:solidFill>
                <a:srgbClr val="555555"/>
              </a:solidFill>
              <a:highlight>
                <a:srgbClr val="FFFFFF"/>
              </a:highlight>
              <a:latin typeface="Verdana"/>
              <a:ea typeface="Verdana"/>
              <a:cs typeface="Verdana"/>
              <a:sym typeface="Verdana"/>
            </a:endParaRPr>
          </a:p>
          <a:p>
            <a:pPr marL="0" lvl="0" indent="0" algn="l" rtl="0">
              <a:lnSpc>
                <a:spcPct val="115000"/>
              </a:lnSpc>
              <a:spcBef>
                <a:spcPts val="800"/>
              </a:spcBef>
              <a:spcAft>
                <a:spcPts val="0"/>
              </a:spcAft>
              <a:buNone/>
            </a:pPr>
            <a:endParaRPr sz="1100">
              <a:solidFill>
                <a:srgbClr val="000000"/>
              </a:solidFill>
              <a:latin typeface="Arial"/>
              <a:ea typeface="Arial"/>
              <a:cs typeface="Arial"/>
              <a:sym typeface="Arial"/>
            </a:endParaRPr>
          </a:p>
          <a:p>
            <a:pPr marL="0" lvl="0" indent="0" algn="just" rtl="0">
              <a:lnSpc>
                <a:spcPct val="100000"/>
              </a:lnSpc>
              <a:spcBef>
                <a:spcPts val="1200"/>
              </a:spcBef>
              <a:spcAft>
                <a:spcPts val="0"/>
              </a:spcAft>
              <a:buSzPts val="2800"/>
              <a:buNone/>
            </a:pPr>
            <a:endParaRPr>
              <a:solidFill>
                <a:schemeClr val="dk1"/>
              </a:solidFill>
            </a:endParaRPr>
          </a:p>
        </p:txBody>
      </p:sp>
      <p:pic>
        <p:nvPicPr>
          <p:cNvPr id="425" name="Google Shape;425;g15f4ec75864_0_0"/>
          <p:cNvPicPr preferRelativeResize="0"/>
          <p:nvPr/>
        </p:nvPicPr>
        <p:blipFill>
          <a:blip r:embed="rId4">
            <a:alphaModFix/>
          </a:blip>
          <a:stretch>
            <a:fillRect/>
          </a:stretch>
        </p:blipFill>
        <p:spPr>
          <a:xfrm>
            <a:off x="2216475" y="4490877"/>
            <a:ext cx="2820549" cy="2025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p26"/>
          <p:cNvSpPr txBox="1"/>
          <p:nvPr/>
        </p:nvSpPr>
        <p:spPr>
          <a:xfrm>
            <a:off x="228600" y="3703704"/>
            <a:ext cx="7315200" cy="1325496"/>
          </a:xfrm>
          <a:prstGeom prst="rect">
            <a:avLst/>
          </a:prstGeom>
          <a:noFill/>
          <a:ln>
            <a:noFill/>
          </a:ln>
        </p:spPr>
        <p:txBody>
          <a:bodyPr spcFirstLastPara="1" wrap="square" lIns="91425" tIns="45700" rIns="91425" bIns="45700" anchor="ctr" anchorCtr="0">
            <a:normAutofit/>
          </a:bodyPr>
          <a:lstStyle/>
          <a:p>
            <a:pPr marL="0" marR="0" lvl="0" indent="0" algn="l" rtl="0">
              <a:lnSpc>
                <a:spcPct val="87000"/>
              </a:lnSpc>
              <a:spcBef>
                <a:spcPts val="0"/>
              </a:spcBef>
              <a:spcAft>
                <a:spcPts val="0"/>
              </a:spcAft>
              <a:buClr>
                <a:srgbClr val="92D050"/>
              </a:buClr>
              <a:buSzPts val="4400"/>
              <a:buFont typeface="Calibri"/>
              <a:buNone/>
            </a:pPr>
            <a:r>
              <a:rPr lang="es-ES" sz="4400" b="0" i="0" u="none" strike="noStrike" cap="none">
                <a:solidFill>
                  <a:srgbClr val="92D050"/>
                </a:solidFill>
                <a:latin typeface="Calibri"/>
                <a:ea typeface="Calibri"/>
                <a:cs typeface="Calibri"/>
                <a:sym typeface="Calibri"/>
              </a:rPr>
              <a:t>GRACIAS POR SU ATENCIÓN</a:t>
            </a:r>
            <a:endParaRPr sz="5600" b="1" i="0" u="none" strike="noStrike" cap="none">
              <a:solidFill>
                <a:srgbClr val="92D050"/>
              </a:solidFill>
              <a:latin typeface="Arial"/>
              <a:ea typeface="Arial"/>
              <a:cs typeface="Arial"/>
              <a:sym typeface="Arial"/>
            </a:endParaRPr>
          </a:p>
        </p:txBody>
      </p:sp>
      <p:pic>
        <p:nvPicPr>
          <p:cNvPr id="431" name="Google Shape;431;p26"/>
          <p:cNvPicPr preferRelativeResize="0"/>
          <p:nvPr/>
        </p:nvPicPr>
        <p:blipFill rotWithShape="1">
          <a:blip r:embed="rId3">
            <a:alphaModFix/>
          </a:blip>
          <a:srcRect/>
          <a:stretch/>
        </p:blipFill>
        <p:spPr>
          <a:xfrm>
            <a:off x="20637" y="20637"/>
            <a:ext cx="3498850" cy="2825750"/>
          </a:xfrm>
          <a:prstGeom prst="rect">
            <a:avLst/>
          </a:prstGeom>
          <a:noFill/>
          <a:ln>
            <a:noFill/>
          </a:ln>
        </p:spPr>
      </p:pic>
      <p:pic>
        <p:nvPicPr>
          <p:cNvPr id="432" name="Google Shape;432;p26"/>
          <p:cNvPicPr preferRelativeResize="0"/>
          <p:nvPr/>
        </p:nvPicPr>
        <p:blipFill rotWithShape="1">
          <a:blip r:embed="rId4">
            <a:alphaModFix/>
          </a:blip>
          <a:srcRect/>
          <a:stretch/>
        </p:blipFill>
        <p:spPr>
          <a:xfrm>
            <a:off x="3503612" y="20637"/>
            <a:ext cx="5624512" cy="2825750"/>
          </a:xfrm>
          <a:prstGeom prst="rect">
            <a:avLst/>
          </a:prstGeom>
          <a:noFill/>
          <a:ln>
            <a:noFill/>
          </a:ln>
        </p:spPr>
      </p:pic>
      <p:pic>
        <p:nvPicPr>
          <p:cNvPr id="433" name="Google Shape;433;p26"/>
          <p:cNvPicPr preferRelativeResize="0"/>
          <p:nvPr/>
        </p:nvPicPr>
        <p:blipFill rotWithShape="1">
          <a:blip r:embed="rId5">
            <a:alphaModFix/>
          </a:blip>
          <a:srcRect/>
          <a:stretch/>
        </p:blipFill>
        <p:spPr>
          <a:xfrm>
            <a:off x="3175" y="2852737"/>
            <a:ext cx="7669212" cy="2297112"/>
          </a:xfrm>
          <a:prstGeom prst="rect">
            <a:avLst/>
          </a:prstGeom>
          <a:noFill/>
          <a:ln>
            <a:noFill/>
          </a:ln>
        </p:spPr>
      </p:pic>
      <p:pic>
        <p:nvPicPr>
          <p:cNvPr id="434" name="Google Shape;434;p26"/>
          <p:cNvPicPr preferRelativeResize="0"/>
          <p:nvPr/>
        </p:nvPicPr>
        <p:blipFill rotWithShape="1">
          <a:blip r:embed="rId6">
            <a:alphaModFix/>
          </a:blip>
          <a:srcRect/>
          <a:stretch/>
        </p:blipFill>
        <p:spPr>
          <a:xfrm>
            <a:off x="7662862" y="2819400"/>
            <a:ext cx="1460500" cy="2293937"/>
          </a:xfrm>
          <a:prstGeom prst="rect">
            <a:avLst/>
          </a:prstGeom>
          <a:noFill/>
          <a:ln>
            <a:noFill/>
          </a:ln>
        </p:spPr>
      </p:pic>
      <p:sp>
        <p:nvSpPr>
          <p:cNvPr id="435" name="Google Shape;435;p26"/>
          <p:cNvSpPr txBox="1"/>
          <p:nvPr/>
        </p:nvSpPr>
        <p:spPr>
          <a:xfrm>
            <a:off x="8755062" y="2470150"/>
            <a:ext cx="304800" cy="152400"/>
          </a:xfrm>
          <a:prstGeom prst="rect">
            <a:avLst/>
          </a:prstGeom>
          <a:solidFill>
            <a:srgbClr val="F274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36" name="Google Shape;436;p26"/>
          <p:cNvGrpSpPr/>
          <p:nvPr/>
        </p:nvGrpSpPr>
        <p:grpSpPr>
          <a:xfrm>
            <a:off x="0" y="5089525"/>
            <a:ext cx="9144001" cy="1768475"/>
            <a:chOff x="0" y="5089818"/>
            <a:chExt cx="9144001" cy="1768182"/>
          </a:xfrm>
        </p:grpSpPr>
        <p:pic>
          <p:nvPicPr>
            <p:cNvPr id="437" name="Google Shape;437;p26"/>
            <p:cNvPicPr preferRelativeResize="0"/>
            <p:nvPr/>
          </p:nvPicPr>
          <p:blipFill rotWithShape="1">
            <a:blip r:embed="rId7">
              <a:alphaModFix/>
            </a:blip>
            <a:srcRect/>
            <a:stretch/>
          </p:blipFill>
          <p:spPr>
            <a:xfrm>
              <a:off x="24064" y="5089818"/>
              <a:ext cx="9098280" cy="1737360"/>
            </a:xfrm>
            <a:prstGeom prst="rect">
              <a:avLst/>
            </a:prstGeom>
            <a:noFill/>
            <a:ln>
              <a:noFill/>
            </a:ln>
          </p:spPr>
        </p:pic>
        <p:sp>
          <p:nvSpPr>
            <p:cNvPr id="438" name="Google Shape;438;p26"/>
            <p:cNvSpPr txBox="1"/>
            <p:nvPr/>
          </p:nvSpPr>
          <p:spPr>
            <a:xfrm>
              <a:off x="0" y="5181878"/>
              <a:ext cx="46038" cy="167612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6"/>
            <p:cNvSpPr txBox="1"/>
            <p:nvPr/>
          </p:nvSpPr>
          <p:spPr>
            <a:xfrm rot="5400000">
              <a:off x="4537875" y="2251874"/>
              <a:ext cx="68251" cy="914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6"/>
            <p:cNvSpPr txBox="1"/>
            <p:nvPr/>
          </p:nvSpPr>
          <p:spPr>
            <a:xfrm>
              <a:off x="9097963" y="5158070"/>
              <a:ext cx="46037" cy="1677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41" name="Google Shape;441;p26"/>
          <p:cNvSpPr txBox="1"/>
          <p:nvPr/>
        </p:nvSpPr>
        <p:spPr>
          <a:xfrm>
            <a:off x="179512" y="3645024"/>
            <a:ext cx="73152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87000"/>
              </a:lnSpc>
              <a:spcBef>
                <a:spcPts val="0"/>
              </a:spcBef>
              <a:spcAft>
                <a:spcPts val="0"/>
              </a:spcAft>
              <a:buClr>
                <a:schemeClr val="dk1"/>
              </a:buClr>
              <a:buSzPts val="5600"/>
              <a:buFont typeface="Calibri"/>
              <a:buNone/>
            </a:pPr>
            <a:r>
              <a:rPr lang="es-ES" sz="5600" b="0" i="0" u="none" strike="noStrike" cap="none">
                <a:solidFill>
                  <a:schemeClr val="dk1"/>
                </a:solidFill>
                <a:latin typeface="Calibri"/>
                <a:ea typeface="Calibri"/>
                <a:cs typeface="Calibri"/>
                <a:sym typeface="Calibri"/>
              </a:rPr>
              <a:t>Gracias por su atención</a:t>
            </a:r>
            <a:br>
              <a:rPr lang="es-ES" sz="5600" b="0" i="0" u="none" strike="noStrike" cap="none">
                <a:solidFill>
                  <a:schemeClr val="dk1"/>
                </a:solidFill>
                <a:latin typeface="Calibri"/>
                <a:ea typeface="Calibri"/>
                <a:cs typeface="Calibri"/>
                <a:sym typeface="Calibri"/>
              </a:rPr>
            </a:br>
            <a:r>
              <a:rPr lang="es-ES" sz="4400" b="1" i="0" u="none" strike="noStrike" cap="none">
                <a:solidFill>
                  <a:schemeClr val="lt1"/>
                </a:solidFill>
                <a:latin typeface="Arial"/>
                <a:ea typeface="Arial"/>
                <a:cs typeface="Arial"/>
                <a:sym typeface="Arial"/>
              </a:rPr>
              <a:t>I.E.S. MAESTRO PADILLA</a:t>
            </a:r>
            <a:endParaRPr sz="4400" b="1" i="0" u="none" strike="noStrike" cap="none">
              <a:solidFill>
                <a:schemeClr val="lt1"/>
              </a:solidFill>
              <a:latin typeface="Arial"/>
              <a:ea typeface="Arial"/>
              <a:cs typeface="Arial"/>
              <a:sym typeface="Aria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5"/>
                                        </p:tgtEl>
                                      </p:cBhvr>
                                    </p:animEffect>
                                    <p:set>
                                      <p:cBhvr>
                                        <p:cTn id="7" dur="1" fill="hold">
                                          <p:stCondLst>
                                            <p:cond delay="10"/>
                                          </p:stCondLst>
                                        </p:cTn>
                                        <p:tgtEl>
                                          <p:spTgt spid="435"/>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750"/>
                                        <p:tgtEl>
                                          <p:spTgt spid="431"/>
                                        </p:tgtEl>
                                        <p:attrNameLst>
                                          <p:attrName>ppt_x</p:attrName>
                                        </p:attrNameLst>
                                      </p:cBhvr>
                                      <p:tavLst>
                                        <p:tav tm="0">
                                          <p:val>
                                            <p:strVal val="#ppt_x"/>
                                          </p:val>
                                        </p:tav>
                                        <p:tav tm="100000">
                                          <p:val>
                                            <p:strVal val="#ppt_x-1"/>
                                          </p:val>
                                        </p:tav>
                                      </p:tavLst>
                                    </p:anim>
                                    <p:set>
                                      <p:cBhvr>
                                        <p:cTn id="10" dur="1" fill="hold">
                                          <p:stCondLst>
                                            <p:cond delay="750"/>
                                          </p:stCondLst>
                                        </p:cTn>
                                        <p:tgtEl>
                                          <p:spTgt spid="431"/>
                                        </p:tgtEl>
                                        <p:attrNameLst>
                                          <p:attrName>style.visibility</p:attrName>
                                        </p:attrNameLst>
                                      </p:cBhvr>
                                      <p:to>
                                        <p:strVal val="hidden"/>
                                      </p:to>
                                    </p:set>
                                  </p:childTnLst>
                                </p:cTn>
                              </p:par>
                              <p:par>
                                <p:cTn id="11" presetID="2" presetClass="exit" presetSubtype="8" fill="hold" nodeType="withEffect">
                                  <p:stCondLst>
                                    <p:cond delay="0"/>
                                  </p:stCondLst>
                                  <p:childTnLst>
                                    <p:anim calcmode="lin" valueType="num">
                                      <p:cBhvr additive="base">
                                        <p:cTn id="12" dur="750"/>
                                        <p:tgtEl>
                                          <p:spTgt spid="432"/>
                                        </p:tgtEl>
                                        <p:attrNameLst>
                                          <p:attrName>ppt_x</p:attrName>
                                        </p:attrNameLst>
                                      </p:cBhvr>
                                      <p:tavLst>
                                        <p:tav tm="0">
                                          <p:val>
                                            <p:strVal val="#ppt_x"/>
                                          </p:val>
                                        </p:tav>
                                        <p:tav tm="100000">
                                          <p:val>
                                            <p:strVal val="#ppt_x-1"/>
                                          </p:val>
                                        </p:tav>
                                      </p:tavLst>
                                    </p:anim>
                                    <p:set>
                                      <p:cBhvr>
                                        <p:cTn id="13" dur="1" fill="hold">
                                          <p:stCondLst>
                                            <p:cond delay="750"/>
                                          </p:stCondLst>
                                        </p:cTn>
                                        <p:tgtEl>
                                          <p:spTgt spid="432"/>
                                        </p:tgtEl>
                                        <p:attrNameLst>
                                          <p:attrName>style.visibility</p:attrName>
                                        </p:attrNameLst>
                                      </p:cBhvr>
                                      <p:to>
                                        <p:strVal val="hidden"/>
                                      </p:to>
                                    </p:set>
                                  </p:childTnLst>
                                </p:cTn>
                              </p:par>
                              <p:par>
                                <p:cTn id="14" presetID="2" presetClass="exit" presetSubtype="8" fill="hold" nodeType="withEffect">
                                  <p:stCondLst>
                                    <p:cond delay="0"/>
                                  </p:stCondLst>
                                  <p:childTnLst>
                                    <p:anim calcmode="lin" valueType="num">
                                      <p:cBhvr additive="base">
                                        <p:cTn id="15" dur="750"/>
                                        <p:tgtEl>
                                          <p:spTgt spid="433"/>
                                        </p:tgtEl>
                                        <p:attrNameLst>
                                          <p:attrName>ppt_x</p:attrName>
                                        </p:attrNameLst>
                                      </p:cBhvr>
                                      <p:tavLst>
                                        <p:tav tm="0">
                                          <p:val>
                                            <p:strVal val="#ppt_x"/>
                                          </p:val>
                                        </p:tav>
                                        <p:tav tm="100000">
                                          <p:val>
                                            <p:strVal val="#ppt_x-1"/>
                                          </p:val>
                                        </p:tav>
                                      </p:tavLst>
                                    </p:anim>
                                    <p:set>
                                      <p:cBhvr>
                                        <p:cTn id="16" dur="1" fill="hold">
                                          <p:stCondLst>
                                            <p:cond delay="750"/>
                                          </p:stCondLst>
                                        </p:cTn>
                                        <p:tgtEl>
                                          <p:spTgt spid="433"/>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750"/>
                                        <p:tgtEl>
                                          <p:spTgt spid="434"/>
                                        </p:tgtEl>
                                        <p:attrNameLst>
                                          <p:attrName>ppt_x</p:attrName>
                                        </p:attrNameLst>
                                      </p:cBhvr>
                                      <p:tavLst>
                                        <p:tav tm="0">
                                          <p:val>
                                            <p:strVal val="#ppt_x"/>
                                          </p:val>
                                        </p:tav>
                                        <p:tav tm="100000">
                                          <p:val>
                                            <p:strVal val="#ppt_x+1"/>
                                          </p:val>
                                        </p:tav>
                                      </p:tavLst>
                                    </p:anim>
                                    <p:set>
                                      <p:cBhvr>
                                        <p:cTn id="19" dur="1" fill="hold">
                                          <p:stCondLst>
                                            <p:cond delay="750"/>
                                          </p:stCondLst>
                                        </p:cTn>
                                        <p:tgtEl>
                                          <p:spTgt spid="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1123950" y="1247925"/>
            <a:ext cx="7037100" cy="67350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s-ES" sz="4400" b="0" i="0" u="none">
                <a:solidFill>
                  <a:schemeClr val="dk1"/>
                </a:solidFill>
                <a:latin typeface="Calibri"/>
                <a:ea typeface="Calibri"/>
                <a:cs typeface="Calibri"/>
                <a:sym typeface="Calibri"/>
              </a:rPr>
              <a:t/>
            </a:r>
            <a:br>
              <a:rPr lang="es-ES" sz="4400" b="0" i="0" u="none">
                <a:solidFill>
                  <a:schemeClr val="dk1"/>
                </a:solidFill>
                <a:latin typeface="Calibri"/>
                <a:ea typeface="Calibri"/>
                <a:cs typeface="Calibri"/>
                <a:sym typeface="Calibri"/>
              </a:rPr>
            </a:br>
            <a:r>
              <a:rPr lang="es-ES" sz="4400" b="0" i="0" u="none">
                <a:solidFill>
                  <a:schemeClr val="dk1"/>
                </a:solidFill>
                <a:latin typeface="Calibri"/>
                <a:ea typeface="Calibri"/>
                <a:cs typeface="Calibri"/>
                <a:sym typeface="Calibri"/>
              </a:rPr>
              <a:t/>
            </a:r>
            <a:br>
              <a:rPr lang="es-ES" sz="4400" b="0" i="0" u="none">
                <a:solidFill>
                  <a:schemeClr val="dk1"/>
                </a:solidFill>
                <a:latin typeface="Calibri"/>
                <a:ea typeface="Calibri"/>
                <a:cs typeface="Calibri"/>
                <a:sym typeface="Calibri"/>
              </a:rPr>
            </a:br>
            <a:endParaRPr sz="4400" b="0" i="0" u="none">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4400"/>
              <a:buFont typeface="Calibri"/>
              <a:buNone/>
            </a:pPr>
            <a:endParaRPr sz="3000"/>
          </a:p>
          <a:p>
            <a:pPr marL="0" lvl="0" indent="0" algn="ctr" rtl="0">
              <a:lnSpc>
                <a:spcPct val="100000"/>
              </a:lnSpc>
              <a:spcBef>
                <a:spcPts val="0"/>
              </a:spcBef>
              <a:spcAft>
                <a:spcPts val="0"/>
              </a:spcAft>
              <a:buClr>
                <a:schemeClr val="dk1"/>
              </a:buClr>
              <a:buSzPts val="4400"/>
              <a:buFont typeface="Calibri"/>
              <a:buNone/>
            </a:pPr>
            <a:endParaRPr sz="3000"/>
          </a:p>
          <a:p>
            <a:pPr marL="0" lvl="0" indent="0" algn="ctr" rtl="0">
              <a:lnSpc>
                <a:spcPct val="100000"/>
              </a:lnSpc>
              <a:spcBef>
                <a:spcPts val="0"/>
              </a:spcBef>
              <a:spcAft>
                <a:spcPts val="0"/>
              </a:spcAft>
              <a:buClr>
                <a:schemeClr val="dk1"/>
              </a:buClr>
              <a:buSzPts val="4400"/>
              <a:buFont typeface="Calibri"/>
              <a:buNone/>
            </a:pPr>
            <a:endParaRPr sz="3000"/>
          </a:p>
          <a:p>
            <a:pPr marL="0" lvl="0" indent="0" algn="ctr" rtl="0">
              <a:lnSpc>
                <a:spcPct val="100000"/>
              </a:lnSpc>
              <a:spcBef>
                <a:spcPts val="0"/>
              </a:spcBef>
              <a:spcAft>
                <a:spcPts val="0"/>
              </a:spcAft>
              <a:buClr>
                <a:schemeClr val="dk1"/>
              </a:buClr>
              <a:buSzPts val="4400"/>
              <a:buFont typeface="Calibri"/>
              <a:buNone/>
            </a:pPr>
            <a:endParaRPr sz="3000"/>
          </a:p>
          <a:p>
            <a:pPr marL="0" lvl="0" indent="0" algn="ctr" rtl="0">
              <a:lnSpc>
                <a:spcPct val="100000"/>
              </a:lnSpc>
              <a:spcBef>
                <a:spcPts val="0"/>
              </a:spcBef>
              <a:spcAft>
                <a:spcPts val="0"/>
              </a:spcAft>
              <a:buClr>
                <a:schemeClr val="dk1"/>
              </a:buClr>
              <a:buSzPts val="4400"/>
              <a:buFont typeface="Calibri"/>
              <a:buNone/>
            </a:pPr>
            <a:endParaRPr sz="3000"/>
          </a:p>
          <a:p>
            <a:pPr marL="0" lvl="0" indent="0" algn="ctr" rtl="0">
              <a:lnSpc>
                <a:spcPct val="100000"/>
              </a:lnSpc>
              <a:spcBef>
                <a:spcPts val="0"/>
              </a:spcBef>
              <a:spcAft>
                <a:spcPts val="0"/>
              </a:spcAft>
              <a:buClr>
                <a:schemeClr val="dk1"/>
              </a:buClr>
              <a:buSzPts val="4400"/>
              <a:buFont typeface="Calibri"/>
              <a:buNone/>
            </a:pPr>
            <a:r>
              <a:rPr lang="es-ES" sz="3000" b="0" i="0" u="none">
                <a:solidFill>
                  <a:schemeClr val="dk1"/>
                </a:solidFill>
                <a:latin typeface="Calibri"/>
                <a:ea typeface="Calibri"/>
                <a:cs typeface="Calibri"/>
                <a:sym typeface="Calibri"/>
              </a:rPr>
              <a:t>DEPARTAMENTO DE ORIENTACIÓN</a:t>
            </a:r>
            <a:r>
              <a:rPr lang="es-ES" sz="4400" b="0" i="0" u="none">
                <a:solidFill>
                  <a:schemeClr val="dk1"/>
                </a:solidFill>
                <a:latin typeface="Calibri"/>
                <a:ea typeface="Calibri"/>
                <a:cs typeface="Calibri"/>
                <a:sym typeface="Calibri"/>
              </a:rPr>
              <a:t/>
            </a:r>
            <a:br>
              <a:rPr lang="es-ES" sz="4400" b="0" i="0" u="none">
                <a:solidFill>
                  <a:schemeClr val="dk1"/>
                </a:solidFill>
                <a:latin typeface="Calibri"/>
                <a:ea typeface="Calibri"/>
                <a:cs typeface="Calibri"/>
                <a:sym typeface="Calibri"/>
              </a:rPr>
            </a:br>
            <a:endParaRPr sz="2300"/>
          </a:p>
          <a:p>
            <a:pPr marL="0" lvl="0" indent="0" algn="ctr" rtl="0">
              <a:lnSpc>
                <a:spcPct val="100000"/>
              </a:lnSpc>
              <a:spcBef>
                <a:spcPts val="0"/>
              </a:spcBef>
              <a:spcAft>
                <a:spcPts val="0"/>
              </a:spcAft>
              <a:buClr>
                <a:schemeClr val="dk1"/>
              </a:buClr>
              <a:buSzPts val="4400"/>
              <a:buFont typeface="Calibri"/>
              <a:buNone/>
            </a:pPr>
            <a:r>
              <a:rPr lang="es-ES" sz="2200" b="0" i="0" u="none">
                <a:solidFill>
                  <a:schemeClr val="dk1"/>
                </a:solidFill>
                <a:latin typeface="Calibri"/>
                <a:ea typeface="Calibri"/>
                <a:cs typeface="Calibri"/>
                <a:sym typeface="Calibri"/>
              </a:rPr>
              <a:t>Entre las funciones del Departamento:</a:t>
            </a:r>
            <a:endParaRPr sz="2200" b="0" i="0" u="none">
              <a:solidFill>
                <a:schemeClr val="dk1"/>
              </a:solidFill>
              <a:latin typeface="Calibri"/>
              <a:ea typeface="Calibri"/>
              <a:cs typeface="Calibri"/>
              <a:sym typeface="Calibri"/>
            </a:endParaRPr>
          </a:p>
          <a:p>
            <a:pPr marL="457200" lvl="0" indent="-330200" algn="ctr" rtl="0">
              <a:lnSpc>
                <a:spcPct val="100000"/>
              </a:lnSpc>
              <a:spcBef>
                <a:spcPts val="0"/>
              </a:spcBef>
              <a:spcAft>
                <a:spcPts val="0"/>
              </a:spcAft>
              <a:buClr>
                <a:schemeClr val="dk1"/>
              </a:buClr>
              <a:buSzPts val="1600"/>
              <a:buFont typeface="Calibri"/>
              <a:buChar char="-"/>
            </a:pPr>
            <a:r>
              <a:rPr lang="es-ES" sz="1600" b="1"/>
              <a:t>Asesoramiento en la acción tutorial</a:t>
            </a:r>
            <a:endParaRPr sz="1600" b="1"/>
          </a:p>
          <a:p>
            <a:pPr marL="457200" lvl="0" indent="-330200" algn="ctr" rtl="0">
              <a:lnSpc>
                <a:spcPct val="100000"/>
              </a:lnSpc>
              <a:spcBef>
                <a:spcPts val="0"/>
              </a:spcBef>
              <a:spcAft>
                <a:spcPts val="0"/>
              </a:spcAft>
              <a:buClr>
                <a:schemeClr val="dk1"/>
              </a:buClr>
              <a:buSzPts val="1600"/>
              <a:buFont typeface="Calibri"/>
              <a:buChar char="-"/>
            </a:pPr>
            <a:r>
              <a:rPr lang="es-ES" sz="1600" b="1"/>
              <a:t>Orientación académica y profesional</a:t>
            </a:r>
            <a:endParaRPr sz="1600" b="1"/>
          </a:p>
          <a:p>
            <a:pPr marL="457200" lvl="0" indent="0" algn="ctr" rtl="0">
              <a:lnSpc>
                <a:spcPct val="100000"/>
              </a:lnSpc>
              <a:spcBef>
                <a:spcPts val="0"/>
              </a:spcBef>
              <a:spcAft>
                <a:spcPts val="0"/>
              </a:spcAft>
              <a:buSzPts val="1400"/>
              <a:buNone/>
            </a:pPr>
            <a:r>
              <a:rPr lang="es-ES" sz="1600" b="1"/>
              <a:t>- Atención a la diversidad del alumnado</a:t>
            </a:r>
            <a:endParaRPr sz="1600" b="1"/>
          </a:p>
          <a:p>
            <a:pPr marL="0" lvl="0" indent="0" algn="ctr" rtl="0">
              <a:lnSpc>
                <a:spcPct val="100000"/>
              </a:lnSpc>
              <a:spcBef>
                <a:spcPts val="0"/>
              </a:spcBef>
              <a:spcAft>
                <a:spcPts val="0"/>
              </a:spcAft>
              <a:buSzPts val="1400"/>
              <a:buNone/>
            </a:pPr>
            <a:r>
              <a:rPr lang="es-ES" sz="2900"/>
              <a:t>Cualquier comunicación con el Orientador:</a:t>
            </a:r>
            <a:endParaRPr sz="2900"/>
          </a:p>
          <a:p>
            <a:pPr marL="0" lvl="0" indent="0" algn="ctr" rtl="0">
              <a:lnSpc>
                <a:spcPct val="100000"/>
              </a:lnSpc>
              <a:spcBef>
                <a:spcPts val="0"/>
              </a:spcBef>
              <a:spcAft>
                <a:spcPts val="0"/>
              </a:spcAft>
              <a:buSzPts val="1400"/>
              <a:buNone/>
            </a:pPr>
            <a:r>
              <a:rPr lang="es-ES" sz="2900"/>
              <a:t>Francisco López del Águila</a:t>
            </a:r>
            <a:endParaRPr sz="2900"/>
          </a:p>
          <a:p>
            <a:pPr marL="0" lvl="0" indent="0" algn="ctr" rtl="0">
              <a:lnSpc>
                <a:spcPct val="100000"/>
              </a:lnSpc>
              <a:spcBef>
                <a:spcPts val="0"/>
              </a:spcBef>
              <a:spcAft>
                <a:spcPts val="0"/>
              </a:spcAft>
              <a:buSzPts val="1400"/>
              <a:buNone/>
            </a:pPr>
            <a:r>
              <a:rPr lang="es-ES" sz="2900"/>
              <a:t>Tlfno: 671 530 352</a:t>
            </a:r>
            <a:endParaRPr sz="2900"/>
          </a:p>
          <a:p>
            <a:pPr marL="0" lvl="0" indent="0" algn="ctr" rtl="0">
              <a:lnSpc>
                <a:spcPct val="100000"/>
              </a:lnSpc>
              <a:spcBef>
                <a:spcPts val="0"/>
              </a:spcBef>
              <a:spcAft>
                <a:spcPts val="0"/>
              </a:spcAft>
              <a:buSzPts val="1400"/>
              <a:buNone/>
            </a:pPr>
            <a:r>
              <a:rPr lang="es-ES" sz="2900"/>
              <a:t>Email: flopagu588@g.educaand.es</a:t>
            </a:r>
            <a:r>
              <a:rPr lang="es-ES" sz="4400" b="0" i="0" u="none">
                <a:solidFill>
                  <a:schemeClr val="dk1"/>
                </a:solidFill>
                <a:latin typeface="Calibri"/>
                <a:ea typeface="Calibri"/>
                <a:cs typeface="Calibri"/>
                <a:sym typeface="Calibri"/>
              </a:rPr>
              <a:t/>
            </a:r>
            <a:br>
              <a:rPr lang="es-ES" sz="4400" b="0" i="0" u="none">
                <a:solidFill>
                  <a:schemeClr val="dk1"/>
                </a:solidFill>
                <a:latin typeface="Calibri"/>
                <a:ea typeface="Calibri"/>
                <a:cs typeface="Calibri"/>
                <a:sym typeface="Calibri"/>
              </a:rPr>
            </a:br>
            <a:r>
              <a:rPr lang="es-ES" sz="4400" b="0" i="0" u="none">
                <a:solidFill>
                  <a:schemeClr val="dk1"/>
                </a:solidFill>
                <a:latin typeface="Calibri"/>
                <a:ea typeface="Calibri"/>
                <a:cs typeface="Calibri"/>
                <a:sym typeface="Calibri"/>
              </a:rPr>
              <a:t/>
            </a:r>
            <a:br>
              <a:rPr lang="es-ES" sz="4400" b="0" i="0" u="none">
                <a:solidFill>
                  <a:schemeClr val="dk1"/>
                </a:solidFill>
                <a:latin typeface="Calibri"/>
                <a:ea typeface="Calibri"/>
                <a:cs typeface="Calibri"/>
                <a:sym typeface="Calibri"/>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6"/>
          <p:cNvSpPr txBox="1"/>
          <p:nvPr/>
        </p:nvSpPr>
        <p:spPr>
          <a:xfrm>
            <a:off x="539750" y="1628775"/>
            <a:ext cx="8503200" cy="50574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a:p>
            <a:pPr marL="457200" marR="0" lvl="0" indent="-406400" algn="ctr" rtl="0">
              <a:lnSpc>
                <a:spcPct val="100000"/>
              </a:lnSpc>
              <a:spcBef>
                <a:spcPts val="0"/>
              </a:spcBef>
              <a:spcAft>
                <a:spcPts val="0"/>
              </a:spcAft>
              <a:buClr>
                <a:schemeClr val="dk1"/>
              </a:buClr>
              <a:buSzPts val="2800"/>
              <a:buFont typeface="Arial"/>
              <a:buChar char="❖"/>
            </a:pPr>
            <a:r>
              <a:rPr lang="es-ES" sz="2800" b="1" i="0" u="none" strike="noStrike" cap="none">
                <a:solidFill>
                  <a:schemeClr val="dk1"/>
                </a:solidFill>
                <a:latin typeface="Arial"/>
                <a:ea typeface="Arial"/>
                <a:cs typeface="Arial"/>
                <a:sym typeface="Arial"/>
              </a:rPr>
              <a:t>  </a:t>
            </a:r>
            <a:r>
              <a:rPr lang="es-ES" sz="2800" b="1">
                <a:solidFill>
                  <a:schemeClr val="dk1"/>
                </a:solidFill>
              </a:rPr>
              <a:t>70</a:t>
            </a:r>
            <a:r>
              <a:rPr lang="es-ES" sz="2800" b="1" i="0" u="none" strike="noStrike" cap="none">
                <a:solidFill>
                  <a:schemeClr val="dk1"/>
                </a:solidFill>
                <a:latin typeface="Arial"/>
                <a:ea typeface="Arial"/>
                <a:cs typeface="Arial"/>
                <a:sym typeface="Arial"/>
              </a:rPr>
              <a:t> profesores/as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Noto Sans Symbols"/>
              <a:buChar char="❖"/>
            </a:pPr>
            <a:r>
              <a:rPr lang="es-ES" sz="2800" b="1">
                <a:solidFill>
                  <a:schemeClr val="dk1"/>
                </a:solidFill>
              </a:rPr>
              <a:t>2</a:t>
            </a:r>
            <a:r>
              <a:rPr lang="es-ES" sz="2800" b="1" i="0" u="none" strike="noStrike" cap="none">
                <a:solidFill>
                  <a:schemeClr val="dk1"/>
                </a:solidFill>
                <a:latin typeface="Arial"/>
                <a:ea typeface="Arial"/>
                <a:cs typeface="Arial"/>
                <a:sym typeface="Arial"/>
              </a:rPr>
              <a:t> auxiliares de conversación en inglés </a:t>
            </a:r>
            <a:r>
              <a:rPr lang="es-ES" sz="2800" b="1">
                <a:solidFill>
                  <a:schemeClr val="dk1"/>
                </a:solidFill>
              </a:rPr>
              <a:t>a tiempo completo de EEUU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Noto Sans Symbols"/>
              <a:buChar char="❖"/>
            </a:pPr>
            <a:r>
              <a:rPr lang="es-ES" sz="2800" b="1" i="0" u="none" strike="noStrike" cap="none">
                <a:solidFill>
                  <a:schemeClr val="dk1"/>
                </a:solidFill>
                <a:latin typeface="Arial"/>
                <a:ea typeface="Arial"/>
                <a:cs typeface="Arial"/>
                <a:sym typeface="Arial"/>
              </a:rPr>
              <a:t>2 </a:t>
            </a:r>
            <a:r>
              <a:rPr lang="es-ES" sz="2800" b="1">
                <a:solidFill>
                  <a:schemeClr val="dk1"/>
                </a:solidFill>
              </a:rPr>
              <a:t>profesionales técnicas de integración social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Noto Sans Symbols"/>
              <a:buChar char="❖"/>
            </a:pPr>
            <a:r>
              <a:rPr lang="es-ES" sz="2800" b="1" i="0" u="none" strike="noStrike" cap="none">
                <a:solidFill>
                  <a:schemeClr val="dk1"/>
                </a:solidFill>
                <a:latin typeface="Arial"/>
                <a:ea typeface="Arial"/>
                <a:cs typeface="Arial"/>
                <a:sym typeface="Arial"/>
              </a:rPr>
              <a:t>1 administrativa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Noto Sans Symbols"/>
              <a:buChar char="❖"/>
            </a:pPr>
            <a:r>
              <a:rPr lang="es-ES" sz="2800" b="1" i="0" u="none" strike="noStrike" cap="none">
                <a:solidFill>
                  <a:schemeClr val="dk1"/>
                </a:solidFill>
                <a:latin typeface="Arial"/>
                <a:ea typeface="Arial"/>
                <a:cs typeface="Arial"/>
                <a:sym typeface="Arial"/>
              </a:rPr>
              <a:t>3 ordenanzas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
        <p:nvSpPr>
          <p:cNvPr id="178" name="Google Shape;178;p6"/>
          <p:cNvSpPr txBox="1">
            <a:spLocks noGrp="1"/>
          </p:cNvSpPr>
          <p:nvPr>
            <p:ph type="title"/>
          </p:nvPr>
        </p:nvSpPr>
        <p:spPr>
          <a:xfrm>
            <a:off x="436562" y="76200"/>
            <a:ext cx="8402637" cy="68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62626"/>
              </a:buClr>
              <a:buSzPts val="2800"/>
              <a:buFont typeface="Calibri"/>
              <a:buNone/>
            </a:pPr>
            <a:r>
              <a:rPr lang="es-ES" sz="2800" b="1" u="sng">
                <a:solidFill>
                  <a:srgbClr val="FF00FF"/>
                </a:solidFill>
              </a:rPr>
              <a:t>Personal  del Centro</a:t>
            </a:r>
            <a:r>
              <a:rPr lang="es-ES" sz="2800" u="sng">
                <a:solidFill>
                  <a:srgbClr val="262626"/>
                </a:solidFill>
              </a:rPr>
              <a:t>.</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p:nvPr/>
        </p:nvSpPr>
        <p:spPr>
          <a:xfrm>
            <a:off x="762000" y="1946275"/>
            <a:ext cx="2057400" cy="2057400"/>
          </a:xfrm>
          <a:prstGeom prst="ellipse">
            <a:avLst/>
          </a:prstGeom>
          <a:solidFill>
            <a:srgbClr val="D040B8"/>
          </a:solidFill>
          <a:ln>
            <a:noFill/>
          </a:ln>
          <a:effectLst>
            <a:outerShdw blurRad="63500" dist="165100" dir="5400000" sx="89999" sy="2147483647">
              <a:srgbClr val="000000">
                <a:alpha val="1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84" name="Google Shape;184;p13"/>
          <p:cNvSpPr/>
          <p:nvPr/>
        </p:nvSpPr>
        <p:spPr>
          <a:xfrm>
            <a:off x="1007328" y="1992354"/>
            <a:ext cx="1583472" cy="1295400"/>
          </a:xfrm>
          <a:prstGeom prst="ellipse">
            <a:avLst/>
          </a:prstGeom>
          <a:gradFill>
            <a:gsLst>
              <a:gs pos="0">
                <a:srgbClr val="FFFFFF">
                  <a:alpha val="6274"/>
                </a:srgbClr>
              </a:gs>
              <a:gs pos="63000">
                <a:srgbClr val="FFFFFF">
                  <a:alpha val="6274"/>
                </a:srgbClr>
              </a:gs>
              <a:gs pos="72000">
                <a:srgbClr val="FFFFFF">
                  <a:alpha val="14509"/>
                </a:srgbClr>
              </a:gs>
              <a:gs pos="91000">
                <a:srgbClr val="FFFFFF">
                  <a:alpha val="27450"/>
                </a:srgbClr>
              </a:gs>
              <a:gs pos="100000">
                <a:srgbClr val="FFFFFF">
                  <a:alpha val="2745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85" name="Google Shape;185;p13"/>
          <p:cNvSpPr txBox="1">
            <a:spLocks noGrp="1"/>
          </p:cNvSpPr>
          <p:nvPr>
            <p:ph type="title"/>
          </p:nvPr>
        </p:nvSpPr>
        <p:spPr>
          <a:xfrm>
            <a:off x="2971800" y="1992312"/>
            <a:ext cx="5867400" cy="19700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Calibri"/>
              <a:buNone/>
            </a:pPr>
            <a:r>
              <a:rPr lang="es-ES" sz="4000" b="1" i="0" u="none">
                <a:solidFill>
                  <a:srgbClr val="262626"/>
                </a:solidFill>
                <a:latin typeface="Calibri"/>
                <a:ea typeface="Calibri"/>
                <a:cs typeface="Calibri"/>
                <a:sym typeface="Calibri"/>
              </a:rPr>
              <a:t>COMUNICACIÓN </a:t>
            </a:r>
            <a:r>
              <a:rPr lang="es-ES" sz="4000" b="0" i="0" u="none">
                <a:solidFill>
                  <a:srgbClr val="7F7F7F"/>
                </a:solidFill>
                <a:latin typeface="Calibri"/>
                <a:ea typeface="Calibri"/>
                <a:cs typeface="Calibri"/>
                <a:sym typeface="Calibri"/>
              </a:rPr>
              <a:t>CON FAMILIAS</a:t>
            </a:r>
            <a:endParaRPr/>
          </a:p>
        </p:txBody>
      </p:sp>
      <p:sp>
        <p:nvSpPr>
          <p:cNvPr id="186" name="Google Shape;186;p13"/>
          <p:cNvSpPr txBox="1">
            <a:spLocks noGrp="1"/>
          </p:cNvSpPr>
          <p:nvPr>
            <p:ph type="body" idx="1"/>
          </p:nvPr>
        </p:nvSpPr>
        <p:spPr>
          <a:xfrm>
            <a:off x="381000" y="5105400"/>
            <a:ext cx="8229600" cy="3762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404040"/>
              </a:buClr>
              <a:buSzPts val="1700"/>
              <a:buNone/>
            </a:pPr>
            <a:r>
              <a:rPr lang="es-ES" sz="1700" b="1" i="0" u="none">
                <a:solidFill>
                  <a:srgbClr val="404040"/>
                </a:solidFill>
                <a:latin typeface="Calibri"/>
                <a:ea typeface="Calibri"/>
                <a:cs typeface="Calibri"/>
                <a:sym typeface="Calibri"/>
              </a:rPr>
              <a:t>iesmaestropadilla.es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a1b740a2bb_0_0"/>
          <p:cNvSpPr txBox="1">
            <a:spLocks noGrp="1"/>
          </p:cNvSpPr>
          <p:nvPr>
            <p:ph type="title"/>
          </p:nvPr>
        </p:nvSpPr>
        <p:spPr>
          <a:xfrm>
            <a:off x="1124400" y="325975"/>
            <a:ext cx="7010400" cy="510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S" b="1">
                <a:solidFill>
                  <a:srgbClr val="92D050"/>
                </a:solidFill>
              </a:rPr>
              <a:t>Pasen / iPasen</a:t>
            </a:r>
            <a:endParaRPr b="1">
              <a:solidFill>
                <a:srgbClr val="92D050"/>
              </a:solidFill>
            </a:endParaRPr>
          </a:p>
          <a:p>
            <a:pPr marL="457200" lvl="0" indent="-285750" algn="l" rtl="0">
              <a:lnSpc>
                <a:spcPct val="100000"/>
              </a:lnSpc>
              <a:spcBef>
                <a:spcPts val="0"/>
              </a:spcBef>
              <a:spcAft>
                <a:spcPts val="0"/>
              </a:spcAft>
              <a:buClr>
                <a:srgbClr val="0070C0"/>
              </a:buClr>
              <a:buSzPts val="900"/>
              <a:buChar char="-"/>
            </a:pPr>
            <a:r>
              <a:rPr lang="es-ES" sz="3900">
                <a:solidFill>
                  <a:srgbClr val="0070C0"/>
                </a:solidFill>
              </a:rPr>
              <a:t>Obligatorio tener descargada la aplicación: faltas, calificaciones, información, ...</a:t>
            </a:r>
            <a:endParaRPr sz="3900">
              <a:solidFill>
                <a:srgbClr val="0070C0"/>
              </a:solidFill>
            </a:endParaRPr>
          </a:p>
          <a:p>
            <a:pPr marL="457200" lvl="0" indent="-285750" algn="l" rtl="0">
              <a:lnSpc>
                <a:spcPct val="100000"/>
              </a:lnSpc>
              <a:spcBef>
                <a:spcPts val="0"/>
              </a:spcBef>
              <a:spcAft>
                <a:spcPts val="0"/>
              </a:spcAft>
              <a:buClr>
                <a:srgbClr val="0070C0"/>
              </a:buClr>
              <a:buSzPts val="900"/>
              <a:buChar char="-"/>
            </a:pPr>
            <a:r>
              <a:rPr lang="es-ES" sz="3900">
                <a:solidFill>
                  <a:srgbClr val="0070C0"/>
                </a:solidFill>
              </a:rPr>
              <a:t>En “Mis datos” grabar el correo electrónico y el número de móvil.</a:t>
            </a:r>
            <a:endParaRPr sz="3900">
              <a:solidFill>
                <a:srgbClr val="0070C0"/>
              </a:solidFill>
            </a:endParaRPr>
          </a:p>
          <a:p>
            <a:pPr marL="0" lvl="0" indent="0" algn="l" rtl="0">
              <a:lnSpc>
                <a:spcPct val="100000"/>
              </a:lnSpc>
              <a:spcBef>
                <a:spcPts val="0"/>
              </a:spcBef>
              <a:spcAft>
                <a:spcPts val="0"/>
              </a:spcAft>
              <a:buSzPts val="1400"/>
              <a:buNone/>
            </a:pPr>
            <a:endParaRPr b="1">
              <a:solidFill>
                <a:srgbClr val="92D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283abfb0457_0_3"/>
          <p:cNvPicPr preferRelativeResize="0"/>
          <p:nvPr/>
        </p:nvPicPr>
        <p:blipFill>
          <a:blip r:embed="rId3">
            <a:alphaModFix/>
          </a:blip>
          <a:stretch>
            <a:fillRect/>
          </a:stretch>
        </p:blipFill>
        <p:spPr>
          <a:xfrm>
            <a:off x="6898350" y="359250"/>
            <a:ext cx="2014849" cy="2353126"/>
          </a:xfrm>
          <a:prstGeom prst="rect">
            <a:avLst/>
          </a:prstGeom>
          <a:noFill/>
          <a:ln>
            <a:noFill/>
          </a:ln>
        </p:spPr>
      </p:pic>
      <p:sp>
        <p:nvSpPr>
          <p:cNvPr id="199" name="Google Shape;199;g283abfb0457_0_3"/>
          <p:cNvSpPr txBox="1"/>
          <p:nvPr/>
        </p:nvSpPr>
        <p:spPr>
          <a:xfrm>
            <a:off x="0" y="103725"/>
            <a:ext cx="8415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4400" b="1">
                <a:solidFill>
                  <a:srgbClr val="92D050"/>
                </a:solidFill>
                <a:latin typeface="Calibri"/>
                <a:ea typeface="Calibri"/>
                <a:cs typeface="Calibri"/>
                <a:sym typeface="Calibri"/>
              </a:rPr>
              <a:t>Pasen / iPasen</a:t>
            </a:r>
            <a:endParaRPr sz="4400" b="1">
              <a:solidFill>
                <a:srgbClr val="92D050"/>
              </a:solidFill>
              <a:latin typeface="Calibri"/>
              <a:ea typeface="Calibri"/>
              <a:cs typeface="Calibri"/>
              <a:sym typeface="Calibri"/>
            </a:endParaRPr>
          </a:p>
          <a:p>
            <a:pPr marL="0" lvl="0" indent="0" algn="l" rtl="0">
              <a:spcBef>
                <a:spcPts val="0"/>
              </a:spcBef>
              <a:spcAft>
                <a:spcPts val="0"/>
              </a:spcAft>
              <a:buNone/>
            </a:pPr>
            <a:r>
              <a:rPr lang="es-ES" sz="2500" b="1">
                <a:solidFill>
                  <a:schemeClr val="dk1"/>
                </a:solidFill>
                <a:latin typeface="Calibri"/>
                <a:ea typeface="Calibri"/>
                <a:cs typeface="Calibri"/>
                <a:sym typeface="Calibri"/>
              </a:rPr>
              <a:t>CAMBIAR CONTRASEÑA</a:t>
            </a:r>
            <a:endParaRPr sz="2500" b="1">
              <a:solidFill>
                <a:schemeClr val="dk1"/>
              </a:solidFill>
              <a:latin typeface="Calibri"/>
              <a:ea typeface="Calibri"/>
              <a:cs typeface="Calibri"/>
              <a:sym typeface="Calibri"/>
            </a:endParaRPr>
          </a:p>
          <a:p>
            <a:pPr marL="0" lvl="0" indent="0" algn="l" rtl="0">
              <a:spcBef>
                <a:spcPts val="0"/>
              </a:spcBef>
              <a:spcAft>
                <a:spcPts val="0"/>
              </a:spcAft>
              <a:buNone/>
            </a:pPr>
            <a:r>
              <a:rPr lang="es-ES" sz="2500">
                <a:solidFill>
                  <a:schemeClr val="dk1"/>
                </a:solidFill>
                <a:latin typeface="Calibri"/>
                <a:ea typeface="Calibri"/>
                <a:cs typeface="Calibri"/>
                <a:sym typeface="Calibri"/>
              </a:rPr>
              <a:t>Primer paso:</a:t>
            </a:r>
            <a:r>
              <a:rPr lang="es-ES" sz="2500" b="1">
                <a:solidFill>
                  <a:schemeClr val="dk1"/>
                </a:solidFill>
                <a:latin typeface="Calibri"/>
                <a:ea typeface="Calibri"/>
                <a:cs typeface="Calibri"/>
                <a:sym typeface="Calibri"/>
              </a:rPr>
              <a:t> Clicar el bocadillo superior </a:t>
            </a:r>
            <a:endParaRPr sz="2500" b="1">
              <a:solidFill>
                <a:schemeClr val="dk1"/>
              </a:solidFill>
              <a:latin typeface="Calibri"/>
              <a:ea typeface="Calibri"/>
              <a:cs typeface="Calibri"/>
              <a:sym typeface="Calibri"/>
            </a:endParaRPr>
          </a:p>
          <a:p>
            <a:pPr marL="0" lvl="0" indent="0" algn="l" rtl="0">
              <a:spcBef>
                <a:spcPts val="0"/>
              </a:spcBef>
              <a:spcAft>
                <a:spcPts val="0"/>
              </a:spcAft>
              <a:buNone/>
            </a:pPr>
            <a:r>
              <a:rPr lang="es-ES" sz="2500" b="1">
                <a:solidFill>
                  <a:schemeClr val="dk1"/>
                </a:solidFill>
                <a:latin typeface="Calibri"/>
                <a:ea typeface="Calibri"/>
                <a:cs typeface="Calibri"/>
                <a:sym typeface="Calibri"/>
              </a:rPr>
              <a:t>con punto verde</a:t>
            </a:r>
            <a:endParaRPr sz="2500" b="1">
              <a:solidFill>
                <a:schemeClr val="dk1"/>
              </a:solidFill>
              <a:latin typeface="Calibri"/>
              <a:ea typeface="Calibri"/>
              <a:cs typeface="Calibri"/>
              <a:sym typeface="Calibri"/>
            </a:endParaRPr>
          </a:p>
          <a:p>
            <a:pPr marL="0" lvl="0" indent="0" algn="l" rtl="0">
              <a:spcBef>
                <a:spcPts val="0"/>
              </a:spcBef>
              <a:spcAft>
                <a:spcPts val="0"/>
              </a:spcAft>
              <a:buNone/>
            </a:pPr>
            <a:endParaRPr sz="2500" b="1">
              <a:solidFill>
                <a:schemeClr val="dk1"/>
              </a:solidFill>
              <a:latin typeface="Calibri"/>
              <a:ea typeface="Calibri"/>
              <a:cs typeface="Calibri"/>
              <a:sym typeface="Calibri"/>
            </a:endParaRPr>
          </a:p>
        </p:txBody>
      </p:sp>
      <p:sp>
        <p:nvSpPr>
          <p:cNvPr id="200" name="Google Shape;200;g283abfb0457_0_3"/>
          <p:cNvSpPr txBox="1"/>
          <p:nvPr/>
        </p:nvSpPr>
        <p:spPr>
          <a:xfrm>
            <a:off x="100550" y="2460025"/>
            <a:ext cx="62922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b="1">
              <a:solidFill>
                <a:schemeClr val="dk1"/>
              </a:solidFill>
              <a:latin typeface="Calibri"/>
              <a:ea typeface="Calibri"/>
              <a:cs typeface="Calibri"/>
              <a:sym typeface="Calibri"/>
            </a:endParaRPr>
          </a:p>
          <a:p>
            <a:pPr marL="0" lvl="0" indent="0" algn="l" rtl="0">
              <a:spcBef>
                <a:spcPts val="0"/>
              </a:spcBef>
              <a:spcAft>
                <a:spcPts val="0"/>
              </a:spcAft>
              <a:buNone/>
            </a:pPr>
            <a:r>
              <a:rPr lang="es-ES" sz="2500">
                <a:solidFill>
                  <a:schemeClr val="dk1"/>
                </a:solidFill>
                <a:latin typeface="Calibri"/>
                <a:ea typeface="Calibri"/>
                <a:cs typeface="Calibri"/>
                <a:sym typeface="Calibri"/>
              </a:rPr>
              <a:t>Segundo  paso:</a:t>
            </a:r>
            <a:r>
              <a:rPr lang="es-ES" sz="2500" b="1">
                <a:solidFill>
                  <a:schemeClr val="dk1"/>
                </a:solidFill>
                <a:latin typeface="Calibri"/>
                <a:ea typeface="Calibri"/>
                <a:cs typeface="Calibri"/>
                <a:sym typeface="Calibri"/>
              </a:rPr>
              <a:t> Clicar en el epígrafe “ Usuario y contraseña</a:t>
            </a:r>
            <a:endParaRPr sz="2500" b="1">
              <a:solidFill>
                <a:schemeClr val="dk1"/>
              </a:solidFill>
              <a:latin typeface="Calibri"/>
              <a:ea typeface="Calibri"/>
              <a:cs typeface="Calibri"/>
              <a:sym typeface="Calibri"/>
            </a:endParaRPr>
          </a:p>
          <a:p>
            <a:pPr marL="0" lvl="0" indent="0" algn="l" rtl="0">
              <a:spcBef>
                <a:spcPts val="0"/>
              </a:spcBef>
              <a:spcAft>
                <a:spcPts val="0"/>
              </a:spcAft>
              <a:buNone/>
            </a:pPr>
            <a:endParaRPr sz="2500" b="1">
              <a:solidFill>
                <a:schemeClr val="dk1"/>
              </a:solidFill>
              <a:latin typeface="Calibri"/>
              <a:ea typeface="Calibri"/>
              <a:cs typeface="Calibri"/>
              <a:sym typeface="Calibri"/>
            </a:endParaRPr>
          </a:p>
        </p:txBody>
      </p:sp>
      <p:pic>
        <p:nvPicPr>
          <p:cNvPr id="201" name="Google Shape;201;g283abfb0457_0_3"/>
          <p:cNvPicPr preferRelativeResize="0"/>
          <p:nvPr/>
        </p:nvPicPr>
        <p:blipFill>
          <a:blip r:embed="rId4">
            <a:alphaModFix/>
          </a:blip>
          <a:stretch>
            <a:fillRect/>
          </a:stretch>
        </p:blipFill>
        <p:spPr>
          <a:xfrm>
            <a:off x="6340877" y="2858325"/>
            <a:ext cx="2281225" cy="2369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p:nvPr/>
        </p:nvSpPr>
        <p:spPr>
          <a:xfrm>
            <a:off x="762000" y="1946209"/>
            <a:ext cx="2057400" cy="2057400"/>
          </a:xfrm>
          <a:prstGeom prst="ellipse">
            <a:avLst/>
          </a:prstGeom>
          <a:gradFill>
            <a:gsLst>
              <a:gs pos="0">
                <a:srgbClr val="84D830"/>
              </a:gs>
              <a:gs pos="5000">
                <a:srgbClr val="84D830"/>
              </a:gs>
              <a:gs pos="48000">
                <a:srgbClr val="7BCF27"/>
              </a:gs>
              <a:gs pos="100000">
                <a:srgbClr val="56901C"/>
              </a:gs>
            </a:gsLst>
            <a:path path="circle">
              <a:fillToRect l="50000" t="50000" r="50000" b="50000"/>
            </a:path>
            <a:tileRect/>
          </a:gradFill>
          <a:ln>
            <a:noFill/>
          </a:ln>
          <a:effectLst>
            <a:outerShdw blurRad="152400" dist="165100" dir="5400000" sx="90000" sy="-19000" rotWithShape="0">
              <a:srgbClr val="000000">
                <a:alpha val="1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8" name="Google Shape;208;p11"/>
          <p:cNvSpPr/>
          <p:nvPr/>
        </p:nvSpPr>
        <p:spPr>
          <a:xfrm>
            <a:off x="1007328" y="1992354"/>
            <a:ext cx="1583472" cy="1295400"/>
          </a:xfrm>
          <a:prstGeom prst="ellipse">
            <a:avLst/>
          </a:prstGeom>
          <a:gradFill>
            <a:gsLst>
              <a:gs pos="0">
                <a:srgbClr val="FFFFFF">
                  <a:alpha val="6274"/>
                </a:srgbClr>
              </a:gs>
              <a:gs pos="63000">
                <a:srgbClr val="FFFFFF">
                  <a:alpha val="6274"/>
                </a:srgbClr>
              </a:gs>
              <a:gs pos="72000">
                <a:srgbClr val="FFFFFF">
                  <a:alpha val="14509"/>
                </a:srgbClr>
              </a:gs>
              <a:gs pos="91000">
                <a:srgbClr val="FFFFFF">
                  <a:alpha val="27450"/>
                </a:srgbClr>
              </a:gs>
              <a:gs pos="100000">
                <a:srgbClr val="FFFFFF">
                  <a:alpha val="2745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s-ES"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9" name="Google Shape;209;p11"/>
          <p:cNvSpPr txBox="1">
            <a:spLocks noGrp="1"/>
          </p:cNvSpPr>
          <p:nvPr>
            <p:ph type="title"/>
          </p:nvPr>
        </p:nvSpPr>
        <p:spPr>
          <a:xfrm>
            <a:off x="2971800" y="1992312"/>
            <a:ext cx="5867400" cy="19700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Calibri"/>
              <a:buNone/>
            </a:pPr>
            <a:r>
              <a:rPr lang="es-ES" sz="4000" b="1" i="0" u="none">
                <a:solidFill>
                  <a:srgbClr val="262626"/>
                </a:solidFill>
                <a:latin typeface="Calibri"/>
                <a:ea typeface="Calibri"/>
                <a:cs typeface="Calibri"/>
                <a:sym typeface="Calibri"/>
              </a:rPr>
              <a:t>ALUMNADO</a:t>
            </a:r>
            <a:endParaRPr/>
          </a:p>
        </p:txBody>
      </p:sp>
      <p:sp>
        <p:nvSpPr>
          <p:cNvPr id="210" name="Google Shape;210;p11"/>
          <p:cNvSpPr txBox="1">
            <a:spLocks noGrp="1"/>
          </p:cNvSpPr>
          <p:nvPr>
            <p:ph type="body" idx="1"/>
          </p:nvPr>
        </p:nvSpPr>
        <p:spPr>
          <a:xfrm>
            <a:off x="381000" y="5105400"/>
            <a:ext cx="8229600" cy="3762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404040"/>
              </a:buClr>
              <a:buSzPts val="1700"/>
              <a:buNone/>
            </a:pPr>
            <a:r>
              <a:rPr lang="es-ES" sz="1700" b="1" i="0" u="none">
                <a:solidFill>
                  <a:srgbClr val="404040"/>
                </a:solidFill>
                <a:latin typeface="Calibri"/>
                <a:ea typeface="Calibri"/>
                <a:cs typeface="Calibri"/>
                <a:sym typeface="Calibri"/>
              </a:rPr>
              <a:t>iesmaestropadilla.es</a:t>
            </a:r>
            <a:endParaRPr/>
          </a:p>
        </p:txBody>
      </p:sp>
    </p:spTree>
  </p:cSld>
  <p:clrMapOvr>
    <a:masterClrMapping/>
  </p:clrMapOvr>
  <p:transition>
    <p:fade/>
  </p:transition>
</p:sld>
</file>

<file path=ppt/theme/theme1.xml><?xml version="1.0" encoding="utf-8"?>
<a:theme xmlns:a="http://schemas.openxmlformats.org/drawingml/2006/main" name="2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Introducción a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Presentación en pantalla (4:3)</PresentationFormat>
  <Paragraphs>296</Paragraphs>
  <Slides>35</Slides>
  <Notes>35</Notes>
  <HiddenSlides>0</HiddenSlides>
  <MMClips>0</MMClips>
  <ScaleCrop>false</ScaleCrop>
  <HeadingPairs>
    <vt:vector size="4" baseType="variant">
      <vt:variant>
        <vt:lpstr>Tema</vt:lpstr>
      </vt:variant>
      <vt:variant>
        <vt:i4>9</vt:i4>
      </vt:variant>
      <vt:variant>
        <vt:lpstr>Títulos de diapositiva</vt:lpstr>
      </vt:variant>
      <vt:variant>
        <vt:i4>35</vt:i4>
      </vt:variant>
    </vt:vector>
  </HeadingPairs>
  <TitlesOfParts>
    <vt:vector size="44" baseType="lpstr">
      <vt:lpstr>2_Introducción a PowerPoint 2011</vt:lpstr>
      <vt:lpstr>3_Introducción a PowerPoint 2011</vt:lpstr>
      <vt:lpstr>17_Introducción a PowerPoint 2011</vt:lpstr>
      <vt:lpstr>7_Introducción a PowerPoint 2011</vt:lpstr>
      <vt:lpstr>4_Introducción a PowerPoint 2011</vt:lpstr>
      <vt:lpstr>13_Introducción a PowerPoint 2011</vt:lpstr>
      <vt:lpstr>6_Introducción a PowerPoint 2011</vt:lpstr>
      <vt:lpstr>9_Introducción a PowerPoint 2011</vt:lpstr>
      <vt:lpstr>14_Introducción a PowerPoint 2011</vt:lpstr>
      <vt:lpstr> I.E.S. Maestro Padilla</vt:lpstr>
      <vt:lpstr>EQUIPO DIRECTIVO CITA PREVIA:  04700454.edu@juntadeandalucia.es  </vt:lpstr>
      <vt:lpstr>Directora:  Luisa Fernández Moya   </vt:lpstr>
      <vt:lpstr>        DEPARTAMENTO DE ORIENTACIÓN  Entre las funciones del Departamento: Asesoramiento en la acción tutorial Orientación académica y profesional - Atención a la diversidad del alumnado Cualquier comunicación con el Orientador: Francisco López del Águila Tlfno: 671 530 352 Email: flopagu588@g.educaand.es  </vt:lpstr>
      <vt:lpstr>Personal  del Centro.</vt:lpstr>
      <vt:lpstr>COMUNICACIÓN CON FAMILIAS</vt:lpstr>
      <vt:lpstr>Pasen / iPasen Obligatorio tener descargada la aplicación: faltas, calificaciones, información, ... En “Mis datos” grabar el correo electrónico y el número de móvil. </vt:lpstr>
      <vt:lpstr>Presentación de PowerPoint</vt:lpstr>
      <vt:lpstr>ALUMNADO</vt:lpstr>
      <vt:lpstr>Presentación de PowerPoint</vt:lpstr>
      <vt:lpstr>Programa bilingüe</vt:lpstr>
      <vt:lpstr>CRITERIOS DE CALIFICACIÓN</vt:lpstr>
      <vt:lpstr>PROMOCIÓN  del alumnado ESO</vt:lpstr>
      <vt:lpstr>TITULACIÓN del alumnado  de 4º ESO</vt:lpstr>
      <vt:lpstr>Mención  Honorífica en 4º ESO</vt:lpstr>
      <vt:lpstr>PROMOCIÓN del alumnado de  1º BACHILLERATO</vt:lpstr>
      <vt:lpstr>Titulación 2º BACHILLERATO</vt:lpstr>
      <vt:lpstr>Titulación 2º BACHILLERATO</vt:lpstr>
      <vt:lpstr>MATRÍCULA DE HONOR 2º BACHILLERATO</vt:lpstr>
      <vt:lpstr>  AUTORIZACIONES DE SALIDA durante la jornada escolar  De 1º ESO a 3ºESO: Acompañados  De 4º ESO a Bachillerato: Acompañados o con autorización por escrito a través de IPasen  SIEMPRE HAY QUE JUSTIFICAR LA SALIDA  </vt:lpstr>
      <vt:lpstr>PLANES, PROGRAMAS Y ACTIVIDADES</vt:lpstr>
      <vt:lpstr>OTROS  PLANES Y PROYECTOS</vt:lpstr>
      <vt:lpstr>Actividades extraescolares: FOMENTO DE LAS LENGUAS EXTRANJERAS</vt:lpstr>
      <vt:lpstr>Actividades extraescolares: CULTURALES</vt:lpstr>
      <vt:lpstr>CENTRO PROMOTOR DE CONVIVENCIA POSITIVA</vt:lpstr>
      <vt:lpstr>         UNIVERSO: MUJER TENÍAS QUE SER.  PROYECTO DE CENTRO  </vt:lpstr>
      <vt:lpstr>               PROYECTO DE  CENTRO  UNIVERSO: MUJER TENÍAS  QUE SER 6 años de proyecto y en el curso 2022-2023 renovamos el logo</vt:lpstr>
      <vt:lpstr>Biblioteca </vt:lpstr>
      <vt:lpstr>PROHIBIDO EL TELÉFONO MÓVIL</vt:lpstr>
      <vt:lpstr>Carta de la directora</vt:lpstr>
      <vt:lpstr>INFORMACIÓN PROGRAMAS FORMA JOVEN Y BIENESTAR EMOCIONAL</vt:lpstr>
      <vt:lpstr>Programa Ecoescuelas </vt:lpstr>
      <vt:lpstr>NUESTRA WEB Y REDES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I.E.S. Maestro Padilla</dc:title>
  <dc:creator>usuario</dc:creator>
  <cp:lastModifiedBy>Luffi</cp:lastModifiedBy>
  <cp:revision>1</cp:revision>
  <dcterms:modified xsi:type="dcterms:W3CDTF">2023-10-04T16:12:04Z</dcterms:modified>
</cp:coreProperties>
</file>